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media/image10.svg" ContentType="image/svg+xml"/>
  <Override PartName="/ppt/media/image14.svg" ContentType="image/svg+xml"/>
  <Override PartName="/ppt/media/image16.svg" ContentType="image/svg+xml"/>
  <Override PartName="/ppt/media/image22.svg" ContentType="image/svg+xml"/>
  <Override PartName="/ppt/media/image24.svg" ContentType="image/svg+xml"/>
  <Override PartName="/ppt/media/image26.svg" ContentType="image/svg+xml"/>
  <Override PartName="/ppt/media/image4.svg" ContentType="image/svg+xml"/>
  <Override PartName="/ppt/media/image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311" r:id="rId7"/>
    <p:sldId id="312" r:id="rId8"/>
    <p:sldId id="313" r:id="rId9"/>
    <p:sldId id="314" r:id="rId10"/>
    <p:sldId id="315" r:id="rId11"/>
    <p:sldId id="333" r:id="rId12"/>
    <p:sldId id="316" r:id="rId13"/>
    <p:sldId id="317" r:id="rId14"/>
    <p:sldId id="318" r:id="rId15"/>
    <p:sldId id="319" r:id="rId16"/>
    <p:sldId id="320" r:id="rId17"/>
    <p:sldId id="334" r:id="rId18"/>
    <p:sldId id="321" r:id="rId19"/>
    <p:sldId id="322" r:id="rId20"/>
    <p:sldId id="323" r:id="rId21"/>
    <p:sldId id="324" r:id="rId22"/>
    <p:sldId id="335" r:id="rId23"/>
    <p:sldId id="325" r:id="rId24"/>
    <p:sldId id="326" r:id="rId25"/>
    <p:sldId id="327" r:id="rId26"/>
    <p:sldId id="336" r:id="rId27"/>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61A4"/>
    <a:srgbClr val="F9A41A"/>
    <a:srgbClr val="94CBEA"/>
    <a:srgbClr val="D19461"/>
    <a:srgbClr val="1D2739"/>
    <a:srgbClr val="F8A01B"/>
    <a:srgbClr val="196AA4"/>
    <a:srgbClr val="EB641A"/>
    <a:srgbClr val="F8CBAD"/>
    <a:srgbClr val="4BC1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87"/>
    <p:restoredTop sz="94000"/>
  </p:normalViewPr>
  <p:slideViewPr>
    <p:cSldViewPr snapToGrid="0" showGuides="1">
      <p:cViewPr varScale="1">
        <p:scale>
          <a:sx n="46" d="100"/>
          <a:sy n="46" d="100"/>
        </p:scale>
        <p:origin x="2456"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0" vertOverflow="ellipsis" vert="horz" wrap="square" anchor="ctr" anchorCtr="1" forceAA="0"/>
          <a:lstStyle/>
          <a:p>
            <a:pPr defTabSz="914400">
              <a:defRPr lang="zh-CN" sz="2000" b="1" i="0" u="none" strike="noStrike" kern="1200" spc="0" baseline="0">
                <a:solidFill>
                  <a:srgbClr val="1D2739"/>
                </a:solidFill>
                <a:latin typeface="Source Han Sans SC" panose="020B0500000000000000" pitchFamily="34" charset="-128"/>
                <a:ea typeface="Source Han Sans SC" panose="020B0500000000000000" pitchFamily="34" charset="-128"/>
                <a:cs typeface="+mn-cs"/>
              </a:defRPr>
            </a:pPr>
            <a:r>
              <a:rPr lang="zh-CN" altLang="en-US" sz="2000" b="1">
                <a:solidFill>
                  <a:srgbClr val="1D2739"/>
                </a:solidFill>
                <a:latin typeface="Source Han Sans SC" panose="020B0500000000000000" pitchFamily="34" charset="-128"/>
                <a:ea typeface="Source Han Sans SC" panose="020B0500000000000000" pitchFamily="34" charset="-128"/>
              </a:rPr>
              <a:t>图表标题</a:t>
            </a:r>
            <a:endParaRPr lang="zh-CN" altLang="en-US" sz="2000" b="1">
              <a:solidFill>
                <a:srgbClr val="1D2739"/>
              </a:solidFill>
              <a:latin typeface="Source Han Sans SC" panose="020B0500000000000000" pitchFamily="34" charset="-128"/>
              <a:ea typeface="Source Han Sans SC" panose="020B0500000000000000" pitchFamily="34" charset="-128"/>
            </a:endParaRPr>
          </a:p>
        </c:rich>
      </c:tx>
      <c:layout>
        <c:manualLayout>
          <c:xMode val="edge"/>
          <c:yMode val="edge"/>
          <c:x val="0.460052774316499"/>
          <c:y val="0.144916728809346"/>
        </c:manualLayout>
      </c:layout>
      <c:overlay val="0"/>
      <c:spPr>
        <a:noFill/>
        <a:ln>
          <a:noFill/>
        </a:ln>
        <a:effectLst/>
      </c:spPr>
    </c:title>
    <c:autoTitleDeleted val="0"/>
    <c:plotArea>
      <c:layout>
        <c:manualLayout>
          <c:layoutTarget val="inner"/>
          <c:xMode val="edge"/>
          <c:yMode val="edge"/>
          <c:x val="0.148086852014388"/>
          <c:y val="0.262420986093552"/>
          <c:w val="0.801128798354897"/>
          <c:h val="0.648381092850119"/>
        </c:manualLayout>
      </c:layout>
      <c:barChart>
        <c:barDir val="bar"/>
        <c:grouping val="clustered"/>
        <c:varyColors val="0"/>
        <c:ser>
          <c:idx val="0"/>
          <c:order val="0"/>
          <c:tx>
            <c:strRef>
              <c:f>Sheet1!$B$1</c:f>
              <c:strCache>
                <c:ptCount val="1"/>
                <c:pt idx="0">
                  <c:v>系列 1</c:v>
                </c:pt>
              </c:strCache>
            </c:strRef>
          </c:tx>
          <c:spPr>
            <a:solidFill>
              <a:srgbClr val="F9A41A"/>
            </a:solidFill>
            <a:ln>
              <a:noFill/>
            </a:ln>
            <a:effectLst/>
          </c:spPr>
          <c:invertIfNegative val="0"/>
          <c:dLbls>
            <c:delete val="1"/>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F9A41A"/>
            </a:solidFill>
            <a:ln>
              <a:no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Lbls>
            <c:delete val="1"/>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rgbClr val="2461A4"/>
            </a:solidFill>
            <a:ln>
              <a:noFill/>
            </a:ln>
            <a:effectLst/>
          </c:spPr>
          <c:invertIfNegative val="0"/>
          <c:dLbls>
            <c:delete val="1"/>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00"/>
        <c:overlap val="100"/>
        <c:axId val="158901418"/>
        <c:axId val="748512206"/>
      </c:barChart>
      <c:catAx>
        <c:axId val="158901418"/>
        <c:scaling>
          <c:orientation val="minMax"/>
        </c:scaling>
        <c:delete val="0"/>
        <c:axPos val="l"/>
        <c:numFmt formatCode="General" sourceLinked="0"/>
        <c:majorTickMark val="none"/>
        <c:minorTickMark val="none"/>
        <c:tickLblPos val="nextTo"/>
        <c:spPr>
          <a:noFill/>
          <a:ln w="9525" cap="flat" cmpd="sng" algn="ctr">
            <a:noFill/>
            <a:prstDash val="solid"/>
            <a:round/>
          </a:ln>
          <a:effectLst/>
        </c:spPr>
        <c:txPr>
          <a:bodyPr rot="-60000000" spcFirstLastPara="0" vertOverflow="ellipsis" vert="horz" wrap="square" anchor="ctr" anchorCtr="1" forceAA="0"/>
          <a:lstStyle/>
          <a:p>
            <a:pPr>
              <a:defRPr lang="zh-CN" sz="900" b="0" i="0" u="none" strike="noStrike" kern="1200" baseline="0">
                <a:solidFill>
                  <a:schemeClr val="tx1">
                    <a:lumMod val="65000"/>
                    <a:lumOff val="35000"/>
                  </a:schemeClr>
                </a:solidFill>
                <a:latin typeface="+mn-lt"/>
                <a:ea typeface="+mn-ea"/>
                <a:cs typeface="+mn-cs"/>
              </a:defRPr>
            </a:pPr>
          </a:p>
        </c:txPr>
        <c:crossAx val="748512206"/>
        <c:crosses val="autoZero"/>
        <c:auto val="1"/>
        <c:lblAlgn val="ctr"/>
        <c:lblOffset val="100"/>
        <c:noMultiLvlLbl val="0"/>
      </c:catAx>
      <c:valAx>
        <c:axId val="748512206"/>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58901418"/>
        <c:crosses val="autoZero"/>
        <c:crossBetween val="between"/>
      </c:valAx>
      <c:spPr>
        <a:noFill/>
        <a:ln>
          <a:noFill/>
        </a:ln>
        <a:effectLst/>
      </c:spPr>
    </c:plotArea>
    <c:plotVisOnly val="1"/>
    <c:dispBlanksAs val="gap"/>
    <c:showDLblsOverMax val="0"/>
  </c:chart>
  <c:spPr>
    <a:solidFill>
      <a:schemeClr val="bg1"/>
    </a:solidFill>
    <a:ln w="9525" cap="flat" cmpd="sng" algn="ctr">
      <a:noFill/>
      <a:prstDash val="solid"/>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E5C304-36AD-43C4-AD35-DC6C75BB09B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4F116E-A2F5-412F-A159-F57AD713E7F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4F116E-A2F5-412F-A159-F57AD713E7FC}"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B4F116E-A2F5-412F-A159-F57AD713E7F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4BB4066-D868-4E8D-A709-5A0665884C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7CDA71-D3B9-4395-BDA8-7110D1DC2BE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4BB4066-D868-4E8D-A709-5A0665884C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7CDA71-D3B9-4395-BDA8-7110D1DC2BE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4BB4066-D868-4E8D-A709-5A0665884C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7CDA71-D3B9-4395-BDA8-7110D1DC2BE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4BB4066-D868-4E8D-A709-5A0665884C7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77CDA71-D3B9-4395-BDA8-7110D1DC2BE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4BB4066-D868-4E8D-A709-5A0665884C7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77CDA71-D3B9-4395-BDA8-7110D1DC2BE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4BB4066-D868-4E8D-A709-5A0665884C7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77CDA71-D3B9-4395-BDA8-7110D1DC2BE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4BB4066-D868-4E8D-A709-5A0665884C7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77CDA71-D3B9-4395-BDA8-7110D1DC2BE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4BB4066-D868-4E8D-A709-5A0665884C7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77CDA71-D3B9-4395-BDA8-7110D1DC2BE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4BB4066-D868-4E8D-A709-5A0665884C7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77CDA71-D3B9-4395-BDA8-7110D1DC2BE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4BB4066-D868-4E8D-A709-5A0665884C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7CDA71-D3B9-4395-BDA8-7110D1DC2BE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4BB4066-D868-4E8D-A709-5A0665884C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77CDA71-D3B9-4395-BDA8-7110D1DC2BE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B4066-D868-4E8D-A709-5A0665884C7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7CDA71-D3B9-4395-BDA8-7110D1DC2BE6}" type="slidenum">
              <a:rPr lang="zh-CN" altLang="en-US" smtClean="0"/>
            </a:fld>
            <a:endParaRPr lang="zh-CN" altLang="en-US"/>
          </a:p>
        </p:txBody>
      </p:sp>
      <p:sp>
        <p:nvSpPr>
          <p:cNvPr id="7" name="矩形 6"/>
          <p:cNvSpPr/>
          <p:nvPr userDrawn="1"/>
        </p:nvSpPr>
        <p:spPr>
          <a:xfrm>
            <a:off x="0" y="0"/>
            <a:ext cx="12192000" cy="6858000"/>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0723418" y="6073870"/>
            <a:ext cx="1468581" cy="78412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0.svg"/><Relationship Id="rId8" Type="http://schemas.openxmlformats.org/officeDocument/2006/relationships/image" Target="../media/image9.png"/><Relationship Id="rId7" Type="http://schemas.openxmlformats.org/officeDocument/2006/relationships/image" Target="../media/image8.svg"/><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3" Type="http://schemas.openxmlformats.org/officeDocument/2006/relationships/image" Target="../media/image4.svg"/><Relationship Id="rId2" Type="http://schemas.openxmlformats.org/officeDocument/2006/relationships/image" Target="../media/image3.png"/><Relationship Id="rId11" Type="http://schemas.openxmlformats.org/officeDocument/2006/relationships/notesSlide" Target="../notesSlides/notesSlide1.xml"/><Relationship Id="rId10"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image" Target="../media/image16.svg"/><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7.png"/><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1" r="58296" b="37383"/>
          <a:stretch>
            <a:fillRect/>
          </a:stretch>
        </p:blipFill>
        <p:spPr>
          <a:xfrm>
            <a:off x="-27710" y="-55419"/>
            <a:ext cx="3934691" cy="3315469"/>
          </a:xfrm>
          <a:prstGeom prst="rect">
            <a:avLst/>
          </a:prstGeom>
        </p:spPr>
      </p:pic>
      <p:sp>
        <p:nvSpPr>
          <p:cNvPr id="6" name="文本框 5"/>
          <p:cNvSpPr txBox="1"/>
          <p:nvPr/>
        </p:nvSpPr>
        <p:spPr>
          <a:xfrm>
            <a:off x="3077765" y="2816685"/>
            <a:ext cx="7396271" cy="1015663"/>
          </a:xfrm>
          <a:prstGeom prst="rect">
            <a:avLst/>
          </a:prstGeom>
          <a:solidFill>
            <a:srgbClr val="2461A4"/>
          </a:solidFill>
        </p:spPr>
        <p:txBody>
          <a:bodyPr wrap="square" rtlCol="0">
            <a:spAutoFit/>
          </a:bodyPr>
          <a:lstStyle/>
          <a:p>
            <a:pPr algn="dist"/>
            <a:r>
              <a:rPr lang="zh-CN" altLang="en-US" sz="6000" b="1" u="sng" dirty="0">
                <a:solidFill>
                  <a:schemeClr val="bg1"/>
                </a:solidFill>
                <a:latin typeface="Source Han Sans SC" panose="020B0500000000000000" pitchFamily="34" charset="-128"/>
                <a:ea typeface="Source Han Sans SC" panose="020B0500000000000000" pitchFamily="34" charset="-128"/>
              </a:rPr>
              <a:t>采购工作汇报模板</a:t>
            </a:r>
            <a:endParaRPr lang="zh-CN" altLang="en-US" sz="6000" b="1" u="sng" dirty="0">
              <a:solidFill>
                <a:schemeClr val="bg1"/>
              </a:solidFill>
              <a:latin typeface="Source Han Sans SC" panose="020B0500000000000000" pitchFamily="34" charset="-128"/>
              <a:ea typeface="Source Han Sans SC" panose="020B0500000000000000" pitchFamily="34" charset="-128"/>
            </a:endParaRPr>
          </a:p>
        </p:txBody>
      </p:sp>
      <p:grpSp>
        <p:nvGrpSpPr>
          <p:cNvPr id="25" name="组合 24"/>
          <p:cNvGrpSpPr/>
          <p:nvPr/>
        </p:nvGrpSpPr>
        <p:grpSpPr>
          <a:xfrm>
            <a:off x="3139457" y="4551788"/>
            <a:ext cx="3632200" cy="396132"/>
            <a:chOff x="4279901" y="4216688"/>
            <a:chExt cx="3632200" cy="396132"/>
          </a:xfrm>
        </p:grpSpPr>
        <p:sp>
          <p:nvSpPr>
            <p:cNvPr id="7" name="矩形: 圆角 8"/>
            <p:cNvSpPr/>
            <p:nvPr/>
          </p:nvSpPr>
          <p:spPr>
            <a:xfrm>
              <a:off x="4279901" y="4216688"/>
              <a:ext cx="1560178" cy="396130"/>
            </a:xfrm>
            <a:prstGeom prst="roundRect">
              <a:avLst>
                <a:gd name="adj" fmla="val 50000"/>
              </a:avLst>
            </a:prstGeom>
            <a:solidFill>
              <a:srgbClr val="246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Source Han Sans SC" panose="020B0500000000000000" pitchFamily="34" charset="-128"/>
                  <a:ea typeface="Source Han Sans SC" panose="020B0500000000000000" pitchFamily="34" charset="-128"/>
                </a:rPr>
                <a:t>汇报人：觅小知</a:t>
              </a:r>
              <a:endParaRPr lang="zh-CN" altLang="en-US" sz="1050" dirty="0">
                <a:latin typeface="Source Han Sans SC" panose="020B0500000000000000" pitchFamily="34" charset="-128"/>
                <a:ea typeface="Source Han Sans SC" panose="020B0500000000000000" pitchFamily="34" charset="-128"/>
              </a:endParaRPr>
            </a:p>
          </p:txBody>
        </p:sp>
        <p:sp>
          <p:nvSpPr>
            <p:cNvPr id="8" name="矩形: 圆角 9"/>
            <p:cNvSpPr/>
            <p:nvPr/>
          </p:nvSpPr>
          <p:spPr>
            <a:xfrm>
              <a:off x="6351923" y="4216690"/>
              <a:ext cx="1560178" cy="396130"/>
            </a:xfrm>
            <a:prstGeom prst="roundRect">
              <a:avLst>
                <a:gd name="adj" fmla="val 50000"/>
              </a:avLst>
            </a:prstGeom>
            <a:solidFill>
              <a:srgbClr val="F9A4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Source Han Sans SC" panose="020B0500000000000000" pitchFamily="34" charset="-128"/>
                  <a:ea typeface="Source Han Sans SC" panose="020B0500000000000000" pitchFamily="34" charset="-128"/>
                </a:rPr>
                <a:t>部门：</a:t>
              </a:r>
              <a:r>
                <a:rPr lang="en-US" altLang="zh-CN" sz="1050" dirty="0">
                  <a:latin typeface="Source Han Sans SC" panose="020B0500000000000000" pitchFamily="34" charset="-128"/>
                  <a:ea typeface="Source Han Sans SC" panose="020B0500000000000000" pitchFamily="34" charset="-128"/>
                </a:rPr>
                <a:t>XX</a:t>
              </a:r>
              <a:r>
                <a:rPr lang="zh-CN" altLang="en-US" sz="1050" dirty="0">
                  <a:latin typeface="Source Han Sans SC" panose="020B0500000000000000" pitchFamily="34" charset="-128"/>
                  <a:ea typeface="Source Han Sans SC" panose="020B0500000000000000" pitchFamily="34" charset="-128"/>
                </a:rPr>
                <a:t>部</a:t>
              </a:r>
              <a:endParaRPr lang="zh-CN" altLang="en-US" sz="1050" dirty="0">
                <a:latin typeface="Source Han Sans SC" panose="020B0500000000000000" pitchFamily="34" charset="-128"/>
                <a:ea typeface="Source Han Sans SC" panose="020B0500000000000000" pitchFamily="34" charset="-128"/>
              </a:endParaRPr>
            </a:p>
          </p:txBody>
        </p:sp>
      </p:grpSp>
      <p:sp>
        <p:nvSpPr>
          <p:cNvPr id="9" name="文本占位符 2"/>
          <p:cNvSpPr txBox="1"/>
          <p:nvPr/>
        </p:nvSpPr>
        <p:spPr>
          <a:xfrm>
            <a:off x="3022347" y="3834338"/>
            <a:ext cx="7451689" cy="624658"/>
          </a:xfrm>
          <a:prstGeom prst="rect">
            <a:avLst/>
          </a:prstGeom>
          <a:noFill/>
          <a:effectLst/>
        </p:spPr>
        <p:txBody>
          <a:bodyPr vert="horz" wrap="square" lIns="91440" tIns="45720" rIns="91440" bIns="45720"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50000"/>
              </a:lnSpc>
              <a:buNone/>
            </a:pPr>
            <a:r>
              <a:rPr lang="en-GB"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Assistant to the General Manager Year-end summary </a:t>
            </a:r>
            <a:r>
              <a:rPr lang="en-US"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t>
            </a:r>
            <a:r>
              <a:rPr lang="zh-CN" altLang="en-US" sz="800" b="0" dirty="0">
                <a:solidFill>
                  <a:schemeClr val="bg1">
                    <a:lumMod val="50000"/>
                  </a:schemeClr>
                </a:solidFill>
                <a:effectLst/>
                <a:latin typeface="Source Han Sans SC" panose="020B0500000000000000" pitchFamily="34" charset="-128"/>
                <a:ea typeface="Source Han Sans SC" panose="020B0500000000000000" pitchFamily="34" charset="-128"/>
              </a:rPr>
              <a:t>Your content to play here, or through paste in this box, and select only the text</a:t>
            </a:r>
            <a:r>
              <a:rPr lang="en-US"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t>
            </a:r>
            <a:r>
              <a:rPr lang="en-GB"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 Assistant to the General Manager Year-end summary </a:t>
            </a:r>
            <a:r>
              <a:rPr lang="en-US"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t>
            </a:r>
            <a:r>
              <a:rPr lang="zh-CN" altLang="en-US" sz="800" b="0" dirty="0">
                <a:solidFill>
                  <a:schemeClr val="bg1">
                    <a:lumMod val="50000"/>
                  </a:schemeClr>
                </a:solidFill>
                <a:effectLst/>
                <a:latin typeface="Source Han Sans SC" panose="020B0500000000000000" pitchFamily="34" charset="-128"/>
                <a:ea typeface="Source Han Sans SC" panose="020B0500000000000000" pitchFamily="34" charset="-128"/>
              </a:rPr>
              <a:t>Your content to play here, or through paste in this box, and select only the text</a:t>
            </a:r>
            <a:r>
              <a:rPr lang="en-US"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t>
            </a:r>
            <a:r>
              <a:rPr lang="en-GB"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Assistant to the General Manager Year-end summary </a:t>
            </a:r>
            <a:r>
              <a:rPr lang="en-US"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t>
            </a:r>
            <a:r>
              <a:rPr lang="zh-CN" altLang="en-US" sz="800" b="0" dirty="0">
                <a:solidFill>
                  <a:schemeClr val="bg1">
                    <a:lumMod val="50000"/>
                  </a:schemeClr>
                </a:solidFill>
                <a:effectLst/>
                <a:latin typeface="Source Han Sans SC" panose="020B0500000000000000" pitchFamily="34" charset="-128"/>
                <a:ea typeface="Source Han Sans SC" panose="020B0500000000000000" pitchFamily="34" charset="-128"/>
              </a:rPr>
              <a:t>Your content to play here, or through paste in this box, and select only the text</a:t>
            </a:r>
            <a:r>
              <a:rPr lang="en-US"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t>
            </a:r>
            <a:endParaRPr lang="zh-CN" altLang="en-US" sz="800" b="0" dirty="0">
              <a:solidFill>
                <a:schemeClr val="bg1">
                  <a:lumMod val="50000"/>
                </a:schemeClr>
              </a:solidFill>
              <a:effectLst/>
              <a:latin typeface="Source Han Sans SC" panose="020B0500000000000000" pitchFamily="34" charset="-128"/>
              <a:ea typeface="Source Han Sans SC" panose="020B0500000000000000" pitchFamily="34" charset="-128"/>
            </a:endParaRPr>
          </a:p>
        </p:txBody>
      </p:sp>
      <p:grpSp>
        <p:nvGrpSpPr>
          <p:cNvPr id="30" name="组合 29"/>
          <p:cNvGrpSpPr/>
          <p:nvPr/>
        </p:nvGrpSpPr>
        <p:grpSpPr>
          <a:xfrm>
            <a:off x="7353253" y="2332951"/>
            <a:ext cx="2128575" cy="279468"/>
            <a:chOff x="5489823" y="5911484"/>
            <a:chExt cx="2128575" cy="279468"/>
          </a:xfrm>
          <a:solidFill>
            <a:srgbClr val="F9A41A"/>
          </a:solidFill>
        </p:grpSpPr>
        <p:pic>
          <p:nvPicPr>
            <p:cNvPr id="13" name="图形 12" descr="放大镜"/>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89823" y="5911484"/>
              <a:ext cx="279468" cy="279468"/>
            </a:xfrm>
            <a:prstGeom prst="rect">
              <a:avLst/>
            </a:prstGeom>
          </p:spPr>
        </p:pic>
        <p:pic>
          <p:nvPicPr>
            <p:cNvPr id="16" name="图形 15" descr="研究"/>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06192" y="5911484"/>
              <a:ext cx="279468" cy="279468"/>
            </a:xfrm>
            <a:prstGeom prst="rect">
              <a:avLst/>
            </a:prstGeom>
          </p:spPr>
        </p:pic>
        <p:pic>
          <p:nvPicPr>
            <p:cNvPr id="21" name="图形 20" descr="秒表"/>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22561" y="5911484"/>
              <a:ext cx="279468" cy="279468"/>
            </a:xfrm>
            <a:prstGeom prst="rect">
              <a:avLst/>
            </a:prstGeom>
          </p:spPr>
        </p:pic>
        <p:pic>
          <p:nvPicPr>
            <p:cNvPr id="29" name="图形 28" descr="单级齿轮"/>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338930" y="5911484"/>
              <a:ext cx="279468" cy="279468"/>
            </a:xfrm>
            <a:prstGeom prst="rect">
              <a:avLst/>
            </a:prstGeom>
          </p:spPr>
        </p:pic>
      </p:grpSp>
      <p:sp>
        <p:nvSpPr>
          <p:cNvPr id="17" name="矩形 16"/>
          <p:cNvSpPr/>
          <p:nvPr/>
        </p:nvSpPr>
        <p:spPr>
          <a:xfrm>
            <a:off x="3077764" y="2071811"/>
            <a:ext cx="3693893" cy="646331"/>
          </a:xfrm>
          <a:prstGeom prst="rect">
            <a:avLst/>
          </a:prstGeom>
          <a:noFill/>
        </p:spPr>
        <p:txBody>
          <a:bodyPr wrap="square">
            <a:spAutoFit/>
          </a:bodyPr>
          <a:lstStyle/>
          <a:p>
            <a:pPr algn="dist"/>
            <a:r>
              <a:rPr lang="zh-CN" altLang="en-GB" sz="3600" dirty="0">
                <a:solidFill>
                  <a:srgbClr val="F9A41A"/>
                </a:solidFill>
                <a:latin typeface="Source Han Sans SC" panose="020B0500000000000000" pitchFamily="34" charset="-128"/>
                <a:ea typeface="Source Han Sans SC" panose="020B0500000000000000" pitchFamily="34" charset="-128"/>
              </a:rPr>
              <a:t>采购工作</a:t>
            </a:r>
            <a:endParaRPr lang="zh-CN" altLang="en-US" sz="3600" dirty="0">
              <a:solidFill>
                <a:srgbClr val="F9A41A"/>
              </a:solidFill>
              <a:latin typeface="Source Han Sans SC" panose="020B0500000000000000" pitchFamily="34" charset="-128"/>
              <a:ea typeface="Source Han Sans SC" panose="020B0500000000000000" pitchFamily="34" charset="-128"/>
            </a:endParaRPr>
          </a:p>
        </p:txBody>
      </p:sp>
      <p:pic>
        <p:nvPicPr>
          <p:cNvPr id="20" name="图片 19"/>
          <p:cNvPicPr>
            <a:picLocks noChangeAspect="1"/>
          </p:cNvPicPr>
          <p:nvPr/>
        </p:nvPicPr>
        <p:blipFill rotWithShape="1">
          <a:blip r:embed="rId1">
            <a:extLst>
              <a:ext uri="{28A0092B-C50C-407E-A947-70E740481C1C}">
                <a14:useLocalDpi xmlns:a14="http://schemas.microsoft.com/office/drawing/2010/main" val="0"/>
              </a:ext>
            </a:extLst>
          </a:blip>
          <a:srcRect l="74924" t="72491"/>
          <a:stretch>
            <a:fillRect/>
          </a:stretch>
        </p:blipFill>
        <p:spPr>
          <a:xfrm>
            <a:off x="9134752" y="4967914"/>
            <a:ext cx="3057247" cy="18821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par>
                                <p:cTn id="14" presetID="9"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dissolve">
                                      <p:cBhvr>
                                        <p:cTn id="16" dur="500"/>
                                        <p:tgtEl>
                                          <p:spTgt spid="3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dissolv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直线连接符 42"/>
          <p:cNvCxnSpPr/>
          <p:nvPr/>
        </p:nvCxnSpPr>
        <p:spPr>
          <a:xfrm>
            <a:off x="6113046" y="3028089"/>
            <a:ext cx="0" cy="787094"/>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rotWithShape="1">
          <a:blip r:embed="rId1">
            <a:extLst>
              <a:ext uri="{28A0092B-C50C-407E-A947-70E740481C1C}">
                <a14:useLocalDpi xmlns:a14="http://schemas.microsoft.com/office/drawing/2010/main" val="0"/>
              </a:ext>
            </a:extLst>
          </a:blip>
          <a:srcRect l="74924" t="72491"/>
          <a:stretch>
            <a:fillRect/>
          </a:stretch>
        </p:blipFill>
        <p:spPr>
          <a:xfrm>
            <a:off x="9134752" y="4967914"/>
            <a:ext cx="3057247" cy="1882181"/>
          </a:xfrm>
          <a:prstGeom prst="rect">
            <a:avLst/>
          </a:prstGeom>
        </p:spPr>
      </p:pic>
      <p:sp>
        <p:nvSpPr>
          <p:cNvPr id="25" name="矩形 24"/>
          <p:cNvSpPr/>
          <p:nvPr/>
        </p:nvSpPr>
        <p:spPr>
          <a:xfrm>
            <a:off x="513770" y="4600997"/>
            <a:ext cx="2339102" cy="523220"/>
          </a:xfrm>
          <a:prstGeom prst="rect">
            <a:avLst/>
          </a:prstGeom>
        </p:spPr>
        <p:txBody>
          <a:bodyPr wrap="none">
            <a:spAutoFit/>
          </a:bodyPr>
          <a:lstStyle/>
          <a:p>
            <a:pPr algn="ctr"/>
            <a:r>
              <a:rPr lang="zh-CN" altLang="en-US" sz="2800" b="1" u="sng" dirty="0">
                <a:solidFill>
                  <a:srgbClr val="2461A4"/>
                </a:solidFill>
                <a:latin typeface="Source Han Sans SC" panose="020B0500000000000000" pitchFamily="34" charset="-128"/>
                <a:ea typeface="Source Han Sans SC" panose="020B0500000000000000" pitchFamily="34" charset="-128"/>
              </a:rPr>
              <a:t>采购工作情况</a:t>
            </a:r>
            <a:endParaRPr lang="zh-CN" altLang="en-US" sz="2800" b="1" u="sng" dirty="0">
              <a:solidFill>
                <a:srgbClr val="2461A4"/>
              </a:solidFill>
              <a:latin typeface="Source Han Sans SC" panose="020B0500000000000000" pitchFamily="34" charset="-128"/>
              <a:ea typeface="Source Han Sans SC" panose="020B0500000000000000" pitchFamily="34" charset="-128"/>
            </a:endParaRPr>
          </a:p>
        </p:txBody>
      </p:sp>
      <p:sp>
        <p:nvSpPr>
          <p:cNvPr id="28" name="矩形 27"/>
          <p:cNvSpPr/>
          <p:nvPr/>
        </p:nvSpPr>
        <p:spPr>
          <a:xfrm>
            <a:off x="6058521" y="4600997"/>
            <a:ext cx="2698175" cy="523220"/>
          </a:xfrm>
          <a:prstGeom prst="rect">
            <a:avLst/>
          </a:prstGeom>
        </p:spPr>
        <p:txBody>
          <a:bodyPr wrap="none">
            <a:spAutoFit/>
          </a:bodyPr>
          <a:lstStyle/>
          <a:p>
            <a:pPr algn="ctr"/>
            <a:r>
              <a:rPr lang="zh-CN" altLang="en-US" sz="2800" b="1" u="sng" dirty="0">
                <a:solidFill>
                  <a:srgbClr val="2461A4"/>
                </a:solidFill>
                <a:latin typeface="Source Han Sans SC" panose="020B0500000000000000" pitchFamily="34" charset="-128"/>
                <a:ea typeface="Source Han Sans SC" panose="020B0500000000000000" pitchFamily="34" charset="-128"/>
              </a:rPr>
              <a:t>供应商开发管理</a:t>
            </a:r>
            <a:endParaRPr lang="zh-CN" altLang="en-US" sz="2800" b="1" u="sng" dirty="0">
              <a:solidFill>
                <a:srgbClr val="2461A4"/>
              </a:solidFill>
              <a:latin typeface="Source Han Sans SC" panose="020B0500000000000000" pitchFamily="34" charset="-128"/>
              <a:ea typeface="Source Han Sans SC" panose="020B0500000000000000" pitchFamily="34" charset="-128"/>
            </a:endParaRPr>
          </a:p>
        </p:txBody>
      </p:sp>
      <p:sp>
        <p:nvSpPr>
          <p:cNvPr id="29" name="矩形 28"/>
          <p:cNvSpPr/>
          <p:nvPr/>
        </p:nvSpPr>
        <p:spPr>
          <a:xfrm>
            <a:off x="3286145" y="4600996"/>
            <a:ext cx="2339102" cy="523220"/>
          </a:xfrm>
          <a:prstGeom prst="rect">
            <a:avLst/>
          </a:prstGeom>
        </p:spPr>
        <p:txBody>
          <a:bodyPr wrap="none">
            <a:spAutoFit/>
          </a:bodyPr>
          <a:lstStyle/>
          <a:p>
            <a:pPr algn="ctr"/>
            <a:r>
              <a:rPr lang="zh-CN" altLang="en-US" sz="2800" b="1" u="sng" dirty="0">
                <a:solidFill>
                  <a:srgbClr val="2461A4"/>
                </a:solidFill>
                <a:latin typeface="Source Han Sans SC" panose="020B0500000000000000" pitchFamily="34" charset="-128"/>
                <a:ea typeface="Source Han Sans SC" panose="020B0500000000000000" pitchFamily="34" charset="-128"/>
              </a:rPr>
              <a:t>采购成本管理</a:t>
            </a:r>
            <a:endParaRPr lang="zh-CN" altLang="en-US" sz="2800" b="1" u="sng" dirty="0">
              <a:solidFill>
                <a:srgbClr val="2461A4"/>
              </a:solidFill>
              <a:latin typeface="Source Han Sans SC" panose="020B0500000000000000" pitchFamily="34" charset="-128"/>
              <a:ea typeface="Source Han Sans SC" panose="020B0500000000000000" pitchFamily="34" charset="-128"/>
            </a:endParaRPr>
          </a:p>
        </p:txBody>
      </p:sp>
      <p:sp>
        <p:nvSpPr>
          <p:cNvPr id="30" name="矩形 29"/>
          <p:cNvSpPr/>
          <p:nvPr/>
        </p:nvSpPr>
        <p:spPr>
          <a:xfrm>
            <a:off x="9197606" y="4600995"/>
            <a:ext cx="2339102" cy="523220"/>
          </a:xfrm>
          <a:prstGeom prst="rect">
            <a:avLst/>
          </a:prstGeom>
        </p:spPr>
        <p:txBody>
          <a:bodyPr wrap="none">
            <a:spAutoFit/>
          </a:bodyPr>
          <a:lstStyle/>
          <a:p>
            <a:pPr algn="ctr"/>
            <a:r>
              <a:rPr lang="zh-CN" altLang="en-US" sz="2800" b="1" u="sng" dirty="0">
                <a:solidFill>
                  <a:srgbClr val="2461A4"/>
                </a:solidFill>
                <a:latin typeface="Source Han Sans SC" panose="020B0500000000000000" pitchFamily="34" charset="-128"/>
                <a:ea typeface="Source Han Sans SC" panose="020B0500000000000000" pitchFamily="34" charset="-128"/>
              </a:rPr>
              <a:t>来年工作思路</a:t>
            </a:r>
            <a:endParaRPr lang="zh-CN" altLang="en-US" sz="2800" b="1" u="sng" dirty="0">
              <a:solidFill>
                <a:srgbClr val="2461A4"/>
              </a:solidFill>
              <a:latin typeface="Source Han Sans SC" panose="020B0500000000000000" pitchFamily="34" charset="-128"/>
              <a:ea typeface="Source Han Sans SC" panose="020B0500000000000000" pitchFamily="34" charset="-128"/>
            </a:endParaRPr>
          </a:p>
        </p:txBody>
      </p:sp>
      <p:grpSp>
        <p:nvGrpSpPr>
          <p:cNvPr id="11" name="组合 10"/>
          <p:cNvGrpSpPr/>
          <p:nvPr/>
        </p:nvGrpSpPr>
        <p:grpSpPr>
          <a:xfrm>
            <a:off x="4567377" y="1678421"/>
            <a:ext cx="3057246" cy="1492520"/>
            <a:chOff x="7951495" y="733780"/>
            <a:chExt cx="3057246" cy="1492520"/>
          </a:xfrm>
        </p:grpSpPr>
        <p:sp>
          <p:nvSpPr>
            <p:cNvPr id="7" name="文本占位符 1"/>
            <p:cNvSpPr txBox="1"/>
            <p:nvPr/>
          </p:nvSpPr>
          <p:spPr>
            <a:xfrm>
              <a:off x="7951495" y="733780"/>
              <a:ext cx="3057246" cy="1492520"/>
            </a:xfrm>
            <a:prstGeom prst="rect">
              <a:avLst/>
            </a:prstGeom>
            <a:solidFill>
              <a:srgbClr val="2461A4"/>
            </a:solidFill>
            <a:effectLst>
              <a:outerShdw dist="201039" dir="7740000" algn="t" rotWithShape="0">
                <a:srgbClr val="F9A41A"/>
              </a:outerShdw>
            </a:effectLst>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zh-CN" altLang="en-US" sz="7200" dirty="0">
                  <a:solidFill>
                    <a:schemeClr val="bg1"/>
                  </a:solidFill>
                  <a:latin typeface="Source Han Sans SC" panose="020B0500000000000000" pitchFamily="34" charset="-128"/>
                  <a:ea typeface="Source Han Sans SC" panose="020B0500000000000000" pitchFamily="34" charset="-128"/>
                </a:rPr>
                <a:t>目  录</a:t>
              </a:r>
              <a:endParaRPr lang="zh-CN" altLang="en-US" sz="7200" dirty="0">
                <a:solidFill>
                  <a:schemeClr val="bg1"/>
                </a:solidFill>
                <a:latin typeface="Source Han Sans SC" panose="020B0500000000000000" pitchFamily="34" charset="-128"/>
                <a:ea typeface="Source Han Sans SC" panose="020B0500000000000000" pitchFamily="34" charset="-128"/>
              </a:endParaRPr>
            </a:p>
          </p:txBody>
        </p:sp>
        <p:sp>
          <p:nvSpPr>
            <p:cNvPr id="8" name="文本框 7"/>
            <p:cNvSpPr txBox="1"/>
            <p:nvPr/>
          </p:nvSpPr>
          <p:spPr>
            <a:xfrm>
              <a:off x="8450504" y="816907"/>
              <a:ext cx="2010584" cy="338554"/>
            </a:xfrm>
            <a:prstGeom prst="rect">
              <a:avLst/>
            </a:prstGeom>
            <a:noFill/>
            <a:effectLst/>
          </p:spPr>
          <p:txBody>
            <a:bodyPr wrap="square" rtlCol="0">
              <a:spAutoFit/>
            </a:bodyPr>
            <a:lstStyle/>
            <a:p>
              <a:pPr algn="dist"/>
              <a:r>
                <a:rPr lang="en-US" altLang="zh-CN" sz="1600" dirty="0">
                  <a:solidFill>
                    <a:schemeClr val="bg1"/>
                  </a:solidFill>
                  <a:latin typeface="Source Han Sans SC" panose="020B0500000000000000" pitchFamily="34" charset="-128"/>
                  <a:ea typeface="Source Han Sans SC" panose="020B0500000000000000" pitchFamily="34" charset="-128"/>
                  <a:cs typeface="Arial" panose="020B0604020202020204" pitchFamily="34" charset="0"/>
                </a:rPr>
                <a:t>CONTENT</a:t>
              </a:r>
              <a:endParaRPr lang="zh-CN" altLang="en-US" sz="1600" dirty="0">
                <a:solidFill>
                  <a:schemeClr val="bg1"/>
                </a:solidFill>
                <a:latin typeface="Source Han Sans SC" panose="020B0500000000000000" pitchFamily="34" charset="-128"/>
                <a:ea typeface="Source Han Sans SC" panose="020B0500000000000000" pitchFamily="34" charset="-128"/>
                <a:cs typeface="Arial" panose="020B0604020202020204" pitchFamily="34" charset="0"/>
              </a:endParaRPr>
            </a:p>
          </p:txBody>
        </p:sp>
      </p:grpSp>
      <p:pic>
        <p:nvPicPr>
          <p:cNvPr id="31" name="图片 30"/>
          <p:cNvPicPr>
            <a:picLocks noChangeAspect="1"/>
          </p:cNvPicPr>
          <p:nvPr/>
        </p:nvPicPr>
        <p:blipFill rotWithShape="1">
          <a:blip r:embed="rId1">
            <a:extLst>
              <a:ext uri="{28A0092B-C50C-407E-A947-70E740481C1C}">
                <a14:useLocalDpi xmlns:a14="http://schemas.microsoft.com/office/drawing/2010/main" val="0"/>
              </a:ext>
            </a:extLst>
          </a:blip>
          <a:srcRect l="-1" r="58296" b="37383"/>
          <a:stretch>
            <a:fillRect/>
          </a:stretch>
        </p:blipFill>
        <p:spPr>
          <a:xfrm>
            <a:off x="-20876" y="-55418"/>
            <a:ext cx="3321309" cy="2798618"/>
          </a:xfrm>
          <a:prstGeom prst="rect">
            <a:avLst/>
          </a:prstGeom>
        </p:spPr>
      </p:pic>
      <p:cxnSp>
        <p:nvCxnSpPr>
          <p:cNvPr id="23" name="直线连接符 22"/>
          <p:cNvCxnSpPr/>
          <p:nvPr/>
        </p:nvCxnSpPr>
        <p:spPr>
          <a:xfrm>
            <a:off x="1683321" y="3828189"/>
            <a:ext cx="0" cy="78709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直线连接符 32"/>
          <p:cNvCxnSpPr/>
          <p:nvPr/>
        </p:nvCxnSpPr>
        <p:spPr>
          <a:xfrm flipH="1">
            <a:off x="1683321" y="3813901"/>
            <a:ext cx="8683837"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直线连接符 38"/>
          <p:cNvCxnSpPr/>
          <p:nvPr/>
        </p:nvCxnSpPr>
        <p:spPr>
          <a:xfrm>
            <a:off x="10367157" y="3828189"/>
            <a:ext cx="0" cy="78709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直线连接符 39"/>
          <p:cNvCxnSpPr/>
          <p:nvPr/>
        </p:nvCxnSpPr>
        <p:spPr>
          <a:xfrm>
            <a:off x="7407608" y="3828189"/>
            <a:ext cx="0" cy="78709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直线连接符 40"/>
          <p:cNvCxnSpPr/>
          <p:nvPr/>
        </p:nvCxnSpPr>
        <p:spPr>
          <a:xfrm>
            <a:off x="4455696" y="3828189"/>
            <a:ext cx="0" cy="787094"/>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668888" y="3121476"/>
            <a:ext cx="6706148" cy="1107996"/>
          </a:xfrm>
          <a:prstGeom prst="rect">
            <a:avLst/>
          </a:prstGeom>
        </p:spPr>
        <p:txBody>
          <a:bodyPr wrap="square">
            <a:spAutoFit/>
          </a:bodyPr>
          <a:lstStyle/>
          <a:p>
            <a:pPr algn="dist"/>
            <a:r>
              <a:rPr lang="zh-CN" altLang="en-US" sz="6600" b="1" u="sng" dirty="0">
                <a:solidFill>
                  <a:srgbClr val="2461A4"/>
                </a:solidFill>
                <a:latin typeface="Source Han Sans SC" panose="020B0500000000000000" pitchFamily="34" charset="-128"/>
                <a:ea typeface="Source Han Sans SC" panose="020B0500000000000000" pitchFamily="34" charset="-128"/>
              </a:rPr>
              <a:t>采购工作情况</a:t>
            </a:r>
            <a:endParaRPr lang="zh-CN" altLang="en-US" sz="6600" b="1" u="sng" dirty="0">
              <a:solidFill>
                <a:srgbClr val="2461A4"/>
              </a:solidFill>
              <a:latin typeface="Source Han Sans SC" panose="020B0500000000000000" pitchFamily="34" charset="-128"/>
              <a:ea typeface="Source Han Sans SC" panose="020B0500000000000000" pitchFamily="34" charset="-128"/>
            </a:endParaRPr>
          </a:p>
        </p:txBody>
      </p:sp>
      <p:sp>
        <p:nvSpPr>
          <p:cNvPr id="8" name="TextBox 54"/>
          <p:cNvSpPr txBox="1"/>
          <p:nvPr/>
        </p:nvSpPr>
        <p:spPr>
          <a:xfrm>
            <a:off x="3668888" y="4215821"/>
            <a:ext cx="6706148" cy="523220"/>
          </a:xfrm>
          <a:prstGeom prst="rect">
            <a:avLst/>
          </a:prstGeom>
          <a:noFill/>
        </p:spPr>
        <p:txBody>
          <a:bodyPr wrap="square" rtlCol="0">
            <a:spAutoFit/>
          </a:bodyPr>
          <a:lstStyle/>
          <a:p>
            <a:pPr algn="ctr"/>
            <a:r>
              <a:rPr lang="zh-CN" altLang="en-US" sz="1400" dirty="0">
                <a:solidFill>
                  <a:srgbClr val="2461A4"/>
                </a:solidFill>
                <a:latin typeface="Source Han Sans SC" panose="020B0500000000000000" pitchFamily="34" charset="-128"/>
                <a:ea typeface="Source Han Sans SC" panose="020B0500000000000000" pitchFamily="34" charset="-128"/>
              </a:rPr>
              <a:t>Your content to play here, or through paste in this box, and select only the textYour content to play here, or through paste in this box</a:t>
            </a:r>
            <a:endParaRPr lang="zh-CN" altLang="en-US" sz="1400" dirty="0">
              <a:solidFill>
                <a:srgbClr val="2461A4"/>
              </a:solidFill>
              <a:latin typeface="Source Han Sans SC" panose="020B0500000000000000" pitchFamily="34" charset="-128"/>
              <a:ea typeface="Source Han Sans SC" panose="020B0500000000000000" pitchFamily="34" charset="-128"/>
            </a:endParaRPr>
          </a:p>
        </p:txBody>
      </p:sp>
      <p:sp>
        <p:nvSpPr>
          <p:cNvPr id="27" name="矩形 26"/>
          <p:cNvSpPr/>
          <p:nvPr/>
        </p:nvSpPr>
        <p:spPr>
          <a:xfrm>
            <a:off x="5193162" y="2164546"/>
            <a:ext cx="3657600" cy="1107996"/>
          </a:xfrm>
          <a:prstGeom prst="rect">
            <a:avLst/>
          </a:prstGeom>
        </p:spPr>
        <p:txBody>
          <a:bodyPr wrap="square">
            <a:spAutoFit/>
          </a:bodyPr>
          <a:lstStyle/>
          <a:p>
            <a:pPr algn="dist"/>
            <a:r>
              <a:rPr lang="en-US" altLang="zh-CN" sz="6600" b="1" dirty="0">
                <a:solidFill>
                  <a:srgbClr val="F9A41A"/>
                </a:solidFill>
                <a:latin typeface="Source Han Sans SC" panose="020B0500000000000000" pitchFamily="34" charset="-128"/>
                <a:ea typeface="Source Han Sans SC" panose="020B0500000000000000" pitchFamily="34" charset="-128"/>
              </a:rPr>
              <a:t>PART-1</a:t>
            </a:r>
            <a:endParaRPr lang="zh-CN" altLang="en-US" sz="6600" b="1" dirty="0">
              <a:solidFill>
                <a:srgbClr val="F9A41A"/>
              </a:solidFill>
              <a:latin typeface="Source Han Sans SC" panose="020B0500000000000000" pitchFamily="34" charset="-128"/>
              <a:ea typeface="Source Han Sans SC" panose="020B0500000000000000" pitchFamily="34" charset="-128"/>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08" y="1426908"/>
            <a:ext cx="3064408" cy="400869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4564944" y="505276"/>
            <a:ext cx="3062112"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采购工作情况</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sp>
        <p:nvSpPr>
          <p:cNvPr id="4" name="文本框 1"/>
          <p:cNvSpPr txBox="1"/>
          <p:nvPr/>
        </p:nvSpPr>
        <p:spPr>
          <a:xfrm>
            <a:off x="1484747" y="2957446"/>
            <a:ext cx="5162358" cy="2709781"/>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285750" indent="-285750">
              <a:lnSpc>
                <a:spcPct val="130000"/>
              </a:lnSpc>
              <a:buFont typeface="Wingdings" panose="05000000000000000000" pitchFamily="2" charset="2"/>
              <a:buChar char="l"/>
            </a:pPr>
            <a:r>
              <a:rPr lang="zh-CN" altLang="en-US" sz="1200" dirty="0">
                <a:latin typeface="Source Han Sans SC" panose="020B0500000000000000" pitchFamily="34" charset="-128"/>
                <a:ea typeface="Source Han Sans SC" panose="020B0500000000000000" pitchFamily="34" charset="-128"/>
              </a:rPr>
              <a:t>请在此添加文字说明请在此添加文字说明，请在此添加文字说明请在此添加文字说明请在此添加文字说明，请在此添加文字说明。请在此添加文字说明请在此添加文字说明，请在此添加文字说明。</a:t>
            </a:r>
            <a:endParaRPr lang="en-US" altLang="zh-CN" sz="1200" dirty="0">
              <a:latin typeface="Source Han Sans SC" panose="020B0500000000000000" pitchFamily="34" charset="-128"/>
              <a:ea typeface="Source Han Sans SC" panose="020B0500000000000000" pitchFamily="34" charset="-128"/>
            </a:endParaRPr>
          </a:p>
          <a:p>
            <a:pPr>
              <a:lnSpc>
                <a:spcPct val="130000"/>
              </a:lnSpc>
            </a:pPr>
            <a:endParaRPr lang="en-US" altLang="zh-CN" sz="1200" dirty="0">
              <a:latin typeface="Source Han Sans SC" panose="020B0500000000000000" pitchFamily="34" charset="-128"/>
              <a:ea typeface="Source Han Sans SC" panose="020B0500000000000000" pitchFamily="34" charset="-128"/>
            </a:endParaRPr>
          </a:p>
          <a:p>
            <a:pPr marL="285750" indent="-285750">
              <a:lnSpc>
                <a:spcPct val="130000"/>
              </a:lnSpc>
              <a:buFont typeface="Wingdings" panose="05000000000000000000" pitchFamily="2" charset="2"/>
              <a:buChar char="l"/>
            </a:pPr>
            <a:r>
              <a:rPr lang="zh-CN" altLang="en-US" sz="1200" dirty="0">
                <a:latin typeface="Source Han Sans SC" panose="020B0500000000000000" pitchFamily="34" charset="-128"/>
                <a:ea typeface="Source Han Sans SC" panose="020B0500000000000000" pitchFamily="34" charset="-128"/>
              </a:rPr>
              <a:t>请在此添加文字说明请在此添加文字说明，请在此添加文字说明请在此添加文字说明请在此添加文字说明，请在此添加文字说明。</a:t>
            </a:r>
            <a:endParaRPr lang="en-US" altLang="zh-CN" sz="1200" dirty="0">
              <a:latin typeface="Source Han Sans SC" panose="020B0500000000000000" pitchFamily="34" charset="-128"/>
              <a:ea typeface="Source Han Sans SC" panose="020B0500000000000000" pitchFamily="34" charset="-128"/>
            </a:endParaRPr>
          </a:p>
          <a:p>
            <a:pPr>
              <a:lnSpc>
                <a:spcPct val="130000"/>
              </a:lnSpc>
            </a:pPr>
            <a:endParaRPr lang="en-US" altLang="zh-CN" sz="1200" dirty="0">
              <a:latin typeface="Source Han Sans SC" panose="020B0500000000000000" pitchFamily="34" charset="-128"/>
              <a:ea typeface="Source Han Sans SC" panose="020B0500000000000000" pitchFamily="34" charset="-128"/>
            </a:endParaRPr>
          </a:p>
          <a:p>
            <a:pPr marL="285750" indent="-285750">
              <a:lnSpc>
                <a:spcPct val="130000"/>
              </a:lnSpc>
              <a:buFont typeface="Wingdings" panose="05000000000000000000" pitchFamily="2" charset="2"/>
              <a:buChar char="l"/>
            </a:pPr>
            <a:r>
              <a:rPr lang="zh-CN" altLang="en-US" sz="1200" dirty="0">
                <a:latin typeface="Source Han Sans SC" panose="020B0500000000000000" pitchFamily="34" charset="-128"/>
                <a:ea typeface="Source Han Sans SC" panose="020B0500000000000000" pitchFamily="34" charset="-128"/>
              </a:rPr>
              <a:t>请在此添加文字说明请在此添加文字说明，请在此添加文字说明请在此添加文字说明请在此添加文字说明，请在此添加文字说明。</a:t>
            </a:r>
            <a:endParaRPr lang="en-US" altLang="zh-CN" sz="1200" dirty="0">
              <a:latin typeface="Source Han Sans SC" panose="020B0500000000000000" pitchFamily="34" charset="-128"/>
              <a:ea typeface="Source Han Sans SC" panose="020B0500000000000000" pitchFamily="34" charset="-128"/>
            </a:endParaRPr>
          </a:p>
          <a:p>
            <a:pPr>
              <a:lnSpc>
                <a:spcPct val="130000"/>
              </a:lnSpc>
            </a:pPr>
            <a:endParaRPr lang="en-US" altLang="zh-CN" sz="1200" dirty="0">
              <a:latin typeface="Source Han Sans SC" panose="020B0500000000000000" pitchFamily="34" charset="-128"/>
              <a:ea typeface="Source Han Sans SC" panose="020B0500000000000000" pitchFamily="34" charset="-128"/>
            </a:endParaRPr>
          </a:p>
          <a:p>
            <a:pPr marL="285750" indent="-285750">
              <a:lnSpc>
                <a:spcPct val="130000"/>
              </a:lnSpc>
              <a:buFont typeface="Wingdings" panose="05000000000000000000" pitchFamily="2" charset="2"/>
              <a:buChar char="l"/>
            </a:pPr>
            <a:endParaRPr lang="en-US" altLang="zh-CN" sz="1200" dirty="0">
              <a:latin typeface="Source Han Sans SC" panose="020B0500000000000000" pitchFamily="34" charset="-128"/>
              <a:ea typeface="Source Han Sans SC" panose="020B0500000000000000" pitchFamily="34" charset="-128"/>
            </a:endParaRPr>
          </a:p>
        </p:txBody>
      </p:sp>
      <p:sp>
        <p:nvSpPr>
          <p:cNvPr id="5" name="TextBox 76"/>
          <p:cNvSpPr txBox="1"/>
          <p:nvPr/>
        </p:nvSpPr>
        <p:spPr>
          <a:xfrm>
            <a:off x="1746004" y="2281162"/>
            <a:ext cx="2099044" cy="52322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zh-CN" altLang="en-US" sz="2800" b="1" dirty="0">
                <a:solidFill>
                  <a:srgbClr val="2461A4"/>
                </a:solidFill>
                <a:latin typeface="Source Han Sans SC" panose="020B0500000000000000" pitchFamily="34" charset="-128"/>
                <a:ea typeface="Source Han Sans SC" panose="020B0500000000000000" pitchFamily="34" charset="-128"/>
              </a:rPr>
              <a:t>请输入标题</a:t>
            </a:r>
            <a:endParaRPr lang="zh-CN" altLang="en-US" sz="2800" b="1" dirty="0">
              <a:solidFill>
                <a:srgbClr val="2461A4"/>
              </a:solidFill>
              <a:latin typeface="Source Han Sans SC" panose="020B0500000000000000" pitchFamily="34" charset="-128"/>
              <a:ea typeface="Source Han Sans SC" panose="020B0500000000000000" pitchFamily="34" charset="-128"/>
            </a:endParaRPr>
          </a:p>
        </p:txBody>
      </p:sp>
      <p:sp>
        <p:nvSpPr>
          <p:cNvPr id="3" name="任意形状 2"/>
          <p:cNvSpPr/>
          <p:nvPr/>
        </p:nvSpPr>
        <p:spPr>
          <a:xfrm>
            <a:off x="7670446" y="2819036"/>
            <a:ext cx="3161720" cy="2138810"/>
          </a:xfrm>
          <a:custGeom>
            <a:avLst/>
            <a:gdLst>
              <a:gd name="connsiteX0" fmla="*/ 2882745 w 3161720"/>
              <a:gd name="connsiteY0" fmla="*/ 1859835 h 2138810"/>
              <a:gd name="connsiteX1" fmla="*/ 278975 w 3161720"/>
              <a:gd name="connsiteY1" fmla="*/ 1859835 h 2138810"/>
              <a:gd name="connsiteX2" fmla="*/ 278975 w 3161720"/>
              <a:gd name="connsiteY2" fmla="*/ 278975 h 2138810"/>
              <a:gd name="connsiteX3" fmla="*/ 2882745 w 3161720"/>
              <a:gd name="connsiteY3" fmla="*/ 278975 h 2138810"/>
              <a:gd name="connsiteX4" fmla="*/ 3161720 w 3161720"/>
              <a:gd name="connsiteY4" fmla="*/ 185984 h 2138810"/>
              <a:gd name="connsiteX5" fmla="*/ 2975737 w 3161720"/>
              <a:gd name="connsiteY5" fmla="*/ 0 h 2138810"/>
              <a:gd name="connsiteX6" fmla="*/ 185984 w 3161720"/>
              <a:gd name="connsiteY6" fmla="*/ 0 h 2138810"/>
              <a:gd name="connsiteX7" fmla="*/ 0 w 3161720"/>
              <a:gd name="connsiteY7" fmla="*/ 185984 h 2138810"/>
              <a:gd name="connsiteX8" fmla="*/ 0 w 3161720"/>
              <a:gd name="connsiteY8" fmla="*/ 2138811 h 2138810"/>
              <a:gd name="connsiteX9" fmla="*/ 3161720 w 3161720"/>
              <a:gd name="connsiteY9" fmla="*/ 2138811 h 2138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1720" h="2138810">
                <a:moveTo>
                  <a:pt x="2882745" y="1859835"/>
                </a:moveTo>
                <a:lnTo>
                  <a:pt x="278975" y="1859835"/>
                </a:lnTo>
                <a:lnTo>
                  <a:pt x="278975" y="278975"/>
                </a:lnTo>
                <a:lnTo>
                  <a:pt x="2882745" y="278975"/>
                </a:lnTo>
                <a:close/>
                <a:moveTo>
                  <a:pt x="3161720" y="185984"/>
                </a:moveTo>
                <a:cubicBezTo>
                  <a:pt x="3161720" y="83269"/>
                  <a:pt x="3078451" y="0"/>
                  <a:pt x="2975737" y="0"/>
                </a:cubicBezTo>
                <a:lnTo>
                  <a:pt x="185984" y="0"/>
                </a:lnTo>
                <a:cubicBezTo>
                  <a:pt x="83269" y="0"/>
                  <a:pt x="0" y="83269"/>
                  <a:pt x="0" y="185984"/>
                </a:cubicBezTo>
                <a:lnTo>
                  <a:pt x="0" y="2138811"/>
                </a:lnTo>
                <a:lnTo>
                  <a:pt x="3161720" y="2138811"/>
                </a:lnTo>
                <a:close/>
              </a:path>
            </a:pathLst>
          </a:custGeom>
          <a:solidFill>
            <a:srgbClr val="2461A4"/>
          </a:solidFill>
          <a:ln w="46434" cap="flat">
            <a:noFill/>
            <a:prstDash val="solid"/>
            <a:miter/>
          </a:ln>
        </p:spPr>
        <p:txBody>
          <a:bodyPr rtlCol="0" anchor="ctr"/>
          <a:lstStyle/>
          <a:p>
            <a:endParaRPr lang="zh-CN" altLang="en-US"/>
          </a:p>
        </p:txBody>
      </p:sp>
      <p:sp>
        <p:nvSpPr>
          <p:cNvPr id="8" name="任意形状 7"/>
          <p:cNvSpPr/>
          <p:nvPr/>
        </p:nvSpPr>
        <p:spPr>
          <a:xfrm>
            <a:off x="7112495" y="5143830"/>
            <a:ext cx="4277621" cy="278975"/>
          </a:xfrm>
          <a:custGeom>
            <a:avLst/>
            <a:gdLst>
              <a:gd name="connsiteX0" fmla="*/ 2417786 w 4277621"/>
              <a:gd name="connsiteY0" fmla="*/ 0 h 278975"/>
              <a:gd name="connsiteX1" fmla="*/ 2417786 w 4277621"/>
              <a:gd name="connsiteY1" fmla="*/ 46496 h 278975"/>
              <a:gd name="connsiteX2" fmla="*/ 2377060 w 4277621"/>
              <a:gd name="connsiteY2" fmla="*/ 92992 h 278975"/>
              <a:gd name="connsiteX3" fmla="*/ 2371290 w 4277621"/>
              <a:gd name="connsiteY3" fmla="*/ 92992 h 278975"/>
              <a:gd name="connsiteX4" fmla="*/ 1906331 w 4277621"/>
              <a:gd name="connsiteY4" fmla="*/ 92992 h 278975"/>
              <a:gd name="connsiteX5" fmla="*/ 1859835 w 4277621"/>
              <a:gd name="connsiteY5" fmla="*/ 52266 h 278975"/>
              <a:gd name="connsiteX6" fmla="*/ 1859835 w 4277621"/>
              <a:gd name="connsiteY6" fmla="*/ 46496 h 278975"/>
              <a:gd name="connsiteX7" fmla="*/ 1859835 w 4277621"/>
              <a:gd name="connsiteY7" fmla="*/ 0 h 278975"/>
              <a:gd name="connsiteX8" fmla="*/ 0 w 4277621"/>
              <a:gd name="connsiteY8" fmla="*/ 0 h 278975"/>
              <a:gd name="connsiteX9" fmla="*/ 0 w 4277621"/>
              <a:gd name="connsiteY9" fmla="*/ 92992 h 278975"/>
              <a:gd name="connsiteX10" fmla="*/ 185984 w 4277621"/>
              <a:gd name="connsiteY10" fmla="*/ 278975 h 278975"/>
              <a:gd name="connsiteX11" fmla="*/ 4091638 w 4277621"/>
              <a:gd name="connsiteY11" fmla="*/ 278975 h 278975"/>
              <a:gd name="connsiteX12" fmla="*/ 4277622 w 4277621"/>
              <a:gd name="connsiteY12" fmla="*/ 92992 h 278975"/>
              <a:gd name="connsiteX13" fmla="*/ 4277622 w 4277621"/>
              <a:gd name="connsiteY13" fmla="*/ 0 h 27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7621" h="278975">
                <a:moveTo>
                  <a:pt x="2417786" y="0"/>
                </a:moveTo>
                <a:lnTo>
                  <a:pt x="2417786" y="46496"/>
                </a:lnTo>
                <a:cubicBezTo>
                  <a:pt x="2419381" y="70581"/>
                  <a:pt x="2401145" y="91397"/>
                  <a:pt x="2377060" y="92992"/>
                </a:cubicBezTo>
                <a:cubicBezTo>
                  <a:pt x="2375140" y="93117"/>
                  <a:pt x="2373211" y="93117"/>
                  <a:pt x="2371290" y="92992"/>
                </a:cubicBezTo>
                <a:lnTo>
                  <a:pt x="1906331" y="92992"/>
                </a:lnTo>
                <a:cubicBezTo>
                  <a:pt x="1882246" y="94587"/>
                  <a:pt x="1861430" y="76351"/>
                  <a:pt x="1859835" y="52266"/>
                </a:cubicBezTo>
                <a:cubicBezTo>
                  <a:pt x="1859710" y="50346"/>
                  <a:pt x="1859710" y="48416"/>
                  <a:pt x="1859835" y="46496"/>
                </a:cubicBezTo>
                <a:lnTo>
                  <a:pt x="1859835" y="0"/>
                </a:lnTo>
                <a:lnTo>
                  <a:pt x="0" y="0"/>
                </a:lnTo>
                <a:lnTo>
                  <a:pt x="0" y="92992"/>
                </a:lnTo>
                <a:cubicBezTo>
                  <a:pt x="0" y="195706"/>
                  <a:pt x="83268" y="278975"/>
                  <a:pt x="185984" y="278975"/>
                </a:cubicBezTo>
                <a:lnTo>
                  <a:pt x="4091638" y="278975"/>
                </a:lnTo>
                <a:cubicBezTo>
                  <a:pt x="4194352" y="278975"/>
                  <a:pt x="4277622" y="195706"/>
                  <a:pt x="4277622" y="92992"/>
                </a:cubicBezTo>
                <a:lnTo>
                  <a:pt x="4277622" y="0"/>
                </a:lnTo>
                <a:close/>
              </a:path>
            </a:pathLst>
          </a:custGeom>
          <a:solidFill>
            <a:srgbClr val="2461A4"/>
          </a:solidFill>
          <a:ln w="46434" cap="flat">
            <a:noFill/>
            <a:prstDash val="solid"/>
            <a:miter/>
          </a:ln>
        </p:spPr>
        <p:txBody>
          <a:bodyPr rtlCol="0" anchor="ctr"/>
          <a:lstStyle/>
          <a:p>
            <a:endParaRPr lang="zh-CN" altLang="en-US"/>
          </a:p>
        </p:txBody>
      </p:sp>
      <p:sp>
        <p:nvSpPr>
          <p:cNvPr id="9" name="任意形状 8"/>
          <p:cNvSpPr/>
          <p:nvPr/>
        </p:nvSpPr>
        <p:spPr>
          <a:xfrm>
            <a:off x="8600364" y="3237499"/>
            <a:ext cx="1301884" cy="1301884"/>
          </a:xfrm>
          <a:custGeom>
            <a:avLst/>
            <a:gdLst>
              <a:gd name="connsiteX0" fmla="*/ 650942 w 1301884"/>
              <a:gd name="connsiteY0" fmla="*/ 0 h 1301884"/>
              <a:gd name="connsiteX1" fmla="*/ 0 w 1301884"/>
              <a:gd name="connsiteY1" fmla="*/ 650942 h 1301884"/>
              <a:gd name="connsiteX2" fmla="*/ 650942 w 1301884"/>
              <a:gd name="connsiteY2" fmla="*/ 1301885 h 1301884"/>
              <a:gd name="connsiteX3" fmla="*/ 1301885 w 1301884"/>
              <a:gd name="connsiteY3" fmla="*/ 650942 h 1301884"/>
              <a:gd name="connsiteX4" fmla="*/ 650942 w 1301884"/>
              <a:gd name="connsiteY4" fmla="*/ 0 h 1301884"/>
              <a:gd name="connsiteX5" fmla="*/ 697438 w 1301884"/>
              <a:gd name="connsiteY5" fmla="*/ 697438 h 1301884"/>
              <a:gd name="connsiteX6" fmla="*/ 910854 w 1301884"/>
              <a:gd name="connsiteY6" fmla="*/ 697438 h 1301884"/>
              <a:gd name="connsiteX7" fmla="*/ 697438 w 1301884"/>
              <a:gd name="connsiteY7" fmla="*/ 1121016 h 1301884"/>
              <a:gd name="connsiteX8" fmla="*/ 697438 w 1301884"/>
              <a:gd name="connsiteY8" fmla="*/ 604447 h 1301884"/>
              <a:gd name="connsiteX9" fmla="*/ 697438 w 1301884"/>
              <a:gd name="connsiteY9" fmla="*/ 180404 h 1301884"/>
              <a:gd name="connsiteX10" fmla="*/ 910854 w 1301884"/>
              <a:gd name="connsiteY10" fmla="*/ 604447 h 1301884"/>
              <a:gd name="connsiteX11" fmla="*/ 604447 w 1301884"/>
              <a:gd name="connsiteY11" fmla="*/ 604447 h 1301884"/>
              <a:gd name="connsiteX12" fmla="*/ 398005 w 1301884"/>
              <a:gd name="connsiteY12" fmla="*/ 604447 h 1301884"/>
              <a:gd name="connsiteX13" fmla="*/ 604447 w 1301884"/>
              <a:gd name="connsiteY13" fmla="*/ 185984 h 1301884"/>
              <a:gd name="connsiteX14" fmla="*/ 604447 w 1301884"/>
              <a:gd name="connsiteY14" fmla="*/ 697438 h 1301884"/>
              <a:gd name="connsiteX15" fmla="*/ 604447 w 1301884"/>
              <a:gd name="connsiteY15" fmla="*/ 1115901 h 1301884"/>
              <a:gd name="connsiteX16" fmla="*/ 398005 w 1301884"/>
              <a:gd name="connsiteY16" fmla="*/ 697438 h 1301884"/>
              <a:gd name="connsiteX17" fmla="*/ 304548 w 1301884"/>
              <a:gd name="connsiteY17" fmla="*/ 604447 h 1301884"/>
              <a:gd name="connsiteX18" fmla="*/ 105546 w 1301884"/>
              <a:gd name="connsiteY18" fmla="*/ 604447 h 1301884"/>
              <a:gd name="connsiteX19" fmla="*/ 545862 w 1301884"/>
              <a:gd name="connsiteY19" fmla="*/ 113915 h 1301884"/>
              <a:gd name="connsiteX20" fmla="*/ 304548 w 1301884"/>
              <a:gd name="connsiteY20" fmla="*/ 604447 h 1301884"/>
              <a:gd name="connsiteX21" fmla="*/ 304548 w 1301884"/>
              <a:gd name="connsiteY21" fmla="*/ 697438 h 1301884"/>
              <a:gd name="connsiteX22" fmla="*/ 546792 w 1301884"/>
              <a:gd name="connsiteY22" fmla="*/ 1188435 h 1301884"/>
              <a:gd name="connsiteX23" fmla="*/ 105546 w 1301884"/>
              <a:gd name="connsiteY23" fmla="*/ 697438 h 1301884"/>
              <a:gd name="connsiteX24" fmla="*/ 1004311 w 1301884"/>
              <a:gd name="connsiteY24" fmla="*/ 697438 h 1301884"/>
              <a:gd name="connsiteX25" fmla="*/ 1196339 w 1301884"/>
              <a:gd name="connsiteY25" fmla="*/ 697438 h 1301884"/>
              <a:gd name="connsiteX26" fmla="*/ 763462 w 1301884"/>
              <a:gd name="connsiteY26" fmla="*/ 1186575 h 1301884"/>
              <a:gd name="connsiteX27" fmla="*/ 1004311 w 1301884"/>
              <a:gd name="connsiteY27" fmla="*/ 697438 h 1301884"/>
              <a:gd name="connsiteX28" fmla="*/ 1004311 w 1301884"/>
              <a:gd name="connsiteY28" fmla="*/ 604447 h 1301884"/>
              <a:gd name="connsiteX29" fmla="*/ 764857 w 1301884"/>
              <a:gd name="connsiteY29" fmla="*/ 115775 h 1301884"/>
              <a:gd name="connsiteX30" fmla="*/ 1196339 w 1301884"/>
              <a:gd name="connsiteY30" fmla="*/ 604447 h 1301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301884" h="1301884">
                <a:moveTo>
                  <a:pt x="650942" y="0"/>
                </a:moveTo>
                <a:cubicBezTo>
                  <a:pt x="291436" y="0"/>
                  <a:pt x="0" y="291436"/>
                  <a:pt x="0" y="650942"/>
                </a:cubicBezTo>
                <a:cubicBezTo>
                  <a:pt x="0" y="1010449"/>
                  <a:pt x="291436" y="1301885"/>
                  <a:pt x="650942" y="1301885"/>
                </a:cubicBezTo>
                <a:cubicBezTo>
                  <a:pt x="1010449" y="1301885"/>
                  <a:pt x="1301885" y="1010449"/>
                  <a:pt x="1301885" y="650942"/>
                </a:cubicBezTo>
                <a:cubicBezTo>
                  <a:pt x="1301885" y="291436"/>
                  <a:pt x="1010449" y="0"/>
                  <a:pt x="650942" y="0"/>
                </a:cubicBezTo>
                <a:close/>
                <a:moveTo>
                  <a:pt x="697438" y="697438"/>
                </a:moveTo>
                <a:lnTo>
                  <a:pt x="910854" y="697438"/>
                </a:lnTo>
                <a:cubicBezTo>
                  <a:pt x="886551" y="857728"/>
                  <a:pt x="811795" y="1006101"/>
                  <a:pt x="697438" y="1121016"/>
                </a:cubicBezTo>
                <a:close/>
                <a:moveTo>
                  <a:pt x="697438" y="604447"/>
                </a:moveTo>
                <a:lnTo>
                  <a:pt x="697438" y="180404"/>
                </a:lnTo>
                <a:cubicBezTo>
                  <a:pt x="811911" y="295426"/>
                  <a:pt x="886677" y="443980"/>
                  <a:pt x="910854" y="604447"/>
                </a:cubicBezTo>
                <a:close/>
                <a:moveTo>
                  <a:pt x="604447" y="604447"/>
                </a:moveTo>
                <a:lnTo>
                  <a:pt x="398005" y="604447"/>
                </a:lnTo>
                <a:cubicBezTo>
                  <a:pt x="421127" y="446728"/>
                  <a:pt x="493363" y="300308"/>
                  <a:pt x="604447" y="185984"/>
                </a:cubicBezTo>
                <a:close/>
                <a:moveTo>
                  <a:pt x="604447" y="697438"/>
                </a:moveTo>
                <a:lnTo>
                  <a:pt x="604447" y="1115901"/>
                </a:lnTo>
                <a:cubicBezTo>
                  <a:pt x="493572" y="1001428"/>
                  <a:pt x="421369" y="855083"/>
                  <a:pt x="398005" y="697438"/>
                </a:cubicBezTo>
                <a:close/>
                <a:moveTo>
                  <a:pt x="304548" y="604447"/>
                </a:moveTo>
                <a:lnTo>
                  <a:pt x="105546" y="604447"/>
                </a:lnTo>
                <a:cubicBezTo>
                  <a:pt x="126185" y="360901"/>
                  <a:pt x="305952" y="160639"/>
                  <a:pt x="545862" y="113915"/>
                </a:cubicBezTo>
                <a:cubicBezTo>
                  <a:pt x="413311" y="246182"/>
                  <a:pt x="328433" y="418719"/>
                  <a:pt x="304548" y="604447"/>
                </a:cubicBezTo>
                <a:close/>
                <a:moveTo>
                  <a:pt x="304548" y="697438"/>
                </a:moveTo>
                <a:cubicBezTo>
                  <a:pt x="328452" y="883487"/>
                  <a:pt x="413693" y="1056261"/>
                  <a:pt x="546792" y="1188435"/>
                </a:cubicBezTo>
                <a:cubicBezTo>
                  <a:pt x="306524" y="1141744"/>
                  <a:pt x="126399" y="941309"/>
                  <a:pt x="105546" y="697438"/>
                </a:cubicBezTo>
                <a:close/>
                <a:moveTo>
                  <a:pt x="1004311" y="697438"/>
                </a:moveTo>
                <a:lnTo>
                  <a:pt x="1196339" y="697438"/>
                </a:lnTo>
                <a:cubicBezTo>
                  <a:pt x="1175979" y="938222"/>
                  <a:pt x="999987" y="1137089"/>
                  <a:pt x="763462" y="1186575"/>
                </a:cubicBezTo>
                <a:cubicBezTo>
                  <a:pt x="895943" y="1054880"/>
                  <a:pt x="980701" y="882743"/>
                  <a:pt x="1004311" y="697438"/>
                </a:cubicBezTo>
                <a:close/>
                <a:moveTo>
                  <a:pt x="1004311" y="604447"/>
                </a:moveTo>
                <a:cubicBezTo>
                  <a:pt x="980510" y="419625"/>
                  <a:pt x="896329" y="247837"/>
                  <a:pt x="764857" y="115775"/>
                </a:cubicBezTo>
                <a:cubicBezTo>
                  <a:pt x="1000680" y="165749"/>
                  <a:pt x="1175951" y="364253"/>
                  <a:pt x="1196339" y="604447"/>
                </a:cubicBezTo>
                <a:close/>
              </a:path>
            </a:pathLst>
          </a:custGeom>
          <a:solidFill>
            <a:srgbClr val="F9A41A"/>
          </a:solidFill>
          <a:ln w="46434" cap="flat">
            <a:noFill/>
            <a:prstDash val="solid"/>
            <a:miter/>
          </a:ln>
        </p:spPr>
        <p:txBody>
          <a:bodyPr rtlCol="0" anchor="ctr"/>
          <a:lstStyle/>
          <a:p>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a:blip r:embed="rId1">
            <a:alphaModFix amt="80000"/>
          </a:blip>
          <a:stretch>
            <a:fillRect/>
          </a:stretch>
        </p:blipFill>
        <p:spPr>
          <a:xfrm>
            <a:off x="6652812" y="4038600"/>
            <a:ext cx="716137" cy="716137"/>
          </a:xfrm>
          <a:prstGeom prst="rect">
            <a:avLst/>
          </a:prstGeom>
        </p:spPr>
      </p:pic>
      <p:cxnSp>
        <p:nvCxnSpPr>
          <p:cNvPr id="40" name="直接连接符 7"/>
          <p:cNvCxnSpPr/>
          <p:nvPr/>
        </p:nvCxnSpPr>
        <p:spPr>
          <a:xfrm>
            <a:off x="6155438" y="2375327"/>
            <a:ext cx="2663603"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6443397" y="1998007"/>
            <a:ext cx="2087687" cy="453618"/>
          </a:xfrm>
          <a:prstGeom prst="rect">
            <a:avLst/>
          </a:prstGeom>
        </p:spPr>
        <p:style>
          <a:lnRef idx="0">
            <a:scrgbClr r="0" g="0" b="0"/>
          </a:lnRef>
          <a:fillRef idx="0">
            <a:scrgbClr r="0" g="0" b="0"/>
          </a:fillRef>
          <a:effectRef idx="0">
            <a:scrgbClr r="0" g="0" b="0"/>
          </a:effectRef>
          <a:fontRef idx="major"/>
        </p:style>
        <p:txBody>
          <a:bodyPr wrap="square" lIns="91407" tIns="45704" rIns="91407" bIns="45704">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spcBef>
                <a:spcPct val="0"/>
              </a:spcBef>
              <a:buFont typeface="Arial" panose="020B0604020202020204" pitchFamily="34" charset="0"/>
              <a:buNone/>
            </a:pPr>
            <a:r>
              <a:rPr lang="zh-CN" altLang="en-US" sz="2000" b="1" dirty="0">
                <a:solidFill>
                  <a:srgbClr val="2461A4"/>
                </a:solidFill>
                <a:latin typeface="Source Han Sans SC" panose="020B0500000000000000" pitchFamily="34" charset="-128"/>
                <a:ea typeface="Source Han Sans SC" panose="020B0500000000000000" pitchFamily="34" charset="-128"/>
                <a:cs typeface="+mn-ea"/>
                <a:sym typeface="+mn-lt"/>
              </a:rPr>
              <a:t>添加标题文字</a:t>
            </a:r>
            <a:endParaRPr lang="zh-CN" altLang="en-US" sz="2000" b="1" dirty="0">
              <a:solidFill>
                <a:srgbClr val="2461A4"/>
              </a:solidFill>
              <a:latin typeface="Source Han Sans SC" panose="020B0500000000000000" pitchFamily="34" charset="-128"/>
              <a:ea typeface="Source Han Sans SC" panose="020B0500000000000000" pitchFamily="34" charset="-128"/>
              <a:cs typeface="+mn-ea"/>
              <a:sym typeface="+mn-lt"/>
            </a:endParaRPr>
          </a:p>
        </p:txBody>
      </p:sp>
      <p:sp>
        <p:nvSpPr>
          <p:cNvPr id="42" name="矩形 41"/>
          <p:cNvSpPr>
            <a:spLocks noChangeArrowheads="1"/>
          </p:cNvSpPr>
          <p:nvPr/>
        </p:nvSpPr>
        <p:spPr bwMode="auto">
          <a:xfrm>
            <a:off x="6443397" y="2405908"/>
            <a:ext cx="4247365" cy="549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wrap="square" lIns="91407" tIns="45704" rIns="91407" bIns="45704">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spcBef>
                <a:spcPct val="0"/>
              </a:spcBef>
              <a:buNone/>
            </a:pPr>
            <a:r>
              <a:rPr lang="zh-CN" altLang="en-US" sz="1200" dirty="0">
                <a:latin typeface="Source Han Sans SC" panose="020B0500000000000000" pitchFamily="34" charset="-128"/>
                <a:ea typeface="Source Han Sans SC" panose="020B0500000000000000" pitchFamily="34" charset="-128"/>
                <a:cs typeface="+mn-ea"/>
                <a:sym typeface="+mn-lt"/>
              </a:rPr>
              <a:t>在此录入上述图表的综合说明，在此录入上述图表的综合描述说明。在此录入上述图表的综合说明</a:t>
            </a:r>
            <a:endParaRPr lang="zh-CN" altLang="en-US" sz="1200" dirty="0">
              <a:latin typeface="Source Han Sans SC" panose="020B0500000000000000" pitchFamily="34" charset="-128"/>
              <a:ea typeface="Source Han Sans SC" panose="020B0500000000000000" pitchFamily="34" charset="-128"/>
              <a:cs typeface="+mn-ea"/>
              <a:sym typeface="+mn-lt"/>
            </a:endParaRPr>
          </a:p>
        </p:txBody>
      </p:sp>
      <p:grpSp>
        <p:nvGrpSpPr>
          <p:cNvPr id="43" name="组合 42"/>
          <p:cNvGrpSpPr/>
          <p:nvPr/>
        </p:nvGrpSpPr>
        <p:grpSpPr>
          <a:xfrm>
            <a:off x="5435547" y="2058675"/>
            <a:ext cx="968401" cy="955785"/>
            <a:chOff x="6217935" y="1158425"/>
            <a:chExt cx="527724" cy="520849"/>
          </a:xfrm>
        </p:grpSpPr>
        <p:sp>
          <p:nvSpPr>
            <p:cNvPr id="67" name="椭圆 66"/>
            <p:cNvSpPr/>
            <p:nvPr/>
          </p:nvSpPr>
          <p:spPr>
            <a:xfrm>
              <a:off x="6219351" y="1158425"/>
              <a:ext cx="520849" cy="520849"/>
            </a:xfrm>
            <a:prstGeom prst="ellipse">
              <a:avLst/>
            </a:prstGeom>
            <a:solidFill>
              <a:srgbClr val="2461A4"/>
            </a:solidFill>
            <a:ln>
              <a:noFill/>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lnSpc>
                  <a:spcPct val="130000"/>
                </a:lnSpc>
              </a:pPr>
              <a:endParaRPr lang="zh-CN" altLang="en-US" sz="2400" dirty="0">
                <a:solidFill>
                  <a:schemeClr val="bg1"/>
                </a:solidFill>
                <a:latin typeface="Source Han Sans SC" panose="020B0500000000000000" pitchFamily="34" charset="-128"/>
                <a:ea typeface="Source Han Sans SC" panose="020B0500000000000000" pitchFamily="34" charset="-128"/>
                <a:cs typeface="+mn-ea"/>
                <a:sym typeface="+mn-lt"/>
              </a:endParaRPr>
            </a:p>
          </p:txBody>
        </p:sp>
        <p:sp>
          <p:nvSpPr>
            <p:cNvPr id="68" name="TextBox 93"/>
            <p:cNvSpPr txBox="1"/>
            <p:nvPr/>
          </p:nvSpPr>
          <p:spPr>
            <a:xfrm>
              <a:off x="6217935" y="1251253"/>
              <a:ext cx="527724" cy="325937"/>
            </a:xfrm>
            <a:prstGeom prst="rect">
              <a:avLst/>
            </a:prstGeom>
            <a:noFill/>
          </p:spPr>
          <p:txBody>
            <a:bodyPr wrap="square" rtlCol="0">
              <a:spAutoFit/>
            </a:bodyPr>
            <a:lstStyle/>
            <a:p>
              <a:pPr algn="ctr">
                <a:lnSpc>
                  <a:spcPct val="130000"/>
                </a:lnSpc>
              </a:pPr>
              <a:r>
                <a:rPr lang="en-US" altLang="zh-CN" sz="2800" b="1" dirty="0">
                  <a:solidFill>
                    <a:schemeClr val="bg1"/>
                  </a:solidFill>
                  <a:latin typeface="Source Han Sans SC" panose="020B0500000000000000" pitchFamily="34" charset="-128"/>
                  <a:ea typeface="Source Han Sans SC" panose="020B0500000000000000" pitchFamily="34" charset="-128"/>
                  <a:cs typeface="+mn-ea"/>
                  <a:sym typeface="+mn-lt"/>
                </a:rPr>
                <a:t>01</a:t>
              </a:r>
              <a:endParaRPr lang="zh-CN" altLang="en-US" sz="2800" b="1" dirty="0">
                <a:solidFill>
                  <a:schemeClr val="bg1"/>
                </a:solidFill>
                <a:latin typeface="Source Han Sans SC" panose="020B0500000000000000" pitchFamily="34" charset="-128"/>
                <a:ea typeface="Source Han Sans SC" panose="020B0500000000000000" pitchFamily="34" charset="-128"/>
                <a:cs typeface="+mn-ea"/>
                <a:sym typeface="+mn-lt"/>
              </a:endParaRPr>
            </a:p>
          </p:txBody>
        </p:sp>
      </p:grpSp>
      <p:cxnSp>
        <p:nvCxnSpPr>
          <p:cNvPr id="44" name="直接连接符 13"/>
          <p:cNvCxnSpPr/>
          <p:nvPr/>
        </p:nvCxnSpPr>
        <p:spPr>
          <a:xfrm>
            <a:off x="6155438" y="3929235"/>
            <a:ext cx="2663603"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6443397" y="3551915"/>
            <a:ext cx="2087687" cy="453618"/>
          </a:xfrm>
          <a:prstGeom prst="rect">
            <a:avLst/>
          </a:prstGeom>
        </p:spPr>
        <p:style>
          <a:lnRef idx="0">
            <a:scrgbClr r="0" g="0" b="0"/>
          </a:lnRef>
          <a:fillRef idx="0">
            <a:scrgbClr r="0" g="0" b="0"/>
          </a:fillRef>
          <a:effectRef idx="0">
            <a:scrgbClr r="0" g="0" b="0"/>
          </a:effectRef>
          <a:fontRef idx="major"/>
        </p:style>
        <p:txBody>
          <a:bodyPr wrap="square" lIns="91407" tIns="45704" rIns="91407" bIns="45704">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spcBef>
                <a:spcPct val="0"/>
              </a:spcBef>
              <a:buFont typeface="Arial" panose="020B0604020202020204" pitchFamily="34" charset="0"/>
              <a:buNone/>
            </a:pPr>
            <a:r>
              <a:rPr lang="zh-CN" altLang="en-US" sz="2000" b="1" dirty="0">
                <a:solidFill>
                  <a:srgbClr val="EB7B0E"/>
                </a:solidFill>
                <a:latin typeface="Source Han Sans SC" panose="020B0500000000000000" pitchFamily="34" charset="-128"/>
                <a:ea typeface="Source Han Sans SC" panose="020B0500000000000000" pitchFamily="34" charset="-128"/>
                <a:cs typeface="+mn-ea"/>
                <a:sym typeface="+mn-lt"/>
              </a:rPr>
              <a:t>添加标题文字</a:t>
            </a:r>
            <a:endParaRPr lang="zh-CN" altLang="en-US" sz="2000" b="1" dirty="0">
              <a:solidFill>
                <a:srgbClr val="EB7B0E"/>
              </a:solidFill>
              <a:latin typeface="Source Han Sans SC" panose="020B0500000000000000" pitchFamily="34" charset="-128"/>
              <a:ea typeface="Source Han Sans SC" panose="020B0500000000000000" pitchFamily="34" charset="-128"/>
              <a:cs typeface="+mn-ea"/>
              <a:sym typeface="+mn-lt"/>
            </a:endParaRPr>
          </a:p>
        </p:txBody>
      </p:sp>
      <p:sp>
        <p:nvSpPr>
          <p:cNvPr id="46" name="矩形 45"/>
          <p:cNvSpPr>
            <a:spLocks noChangeArrowheads="1"/>
          </p:cNvSpPr>
          <p:nvPr/>
        </p:nvSpPr>
        <p:spPr bwMode="auto">
          <a:xfrm>
            <a:off x="6443397" y="3959816"/>
            <a:ext cx="4247365" cy="549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wrap="square" lIns="91407" tIns="45704" rIns="91407" bIns="45704">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spcBef>
                <a:spcPct val="0"/>
              </a:spcBef>
              <a:buNone/>
            </a:pPr>
            <a:r>
              <a:rPr lang="zh-CN" altLang="en-US" sz="1200" dirty="0">
                <a:latin typeface="Source Han Sans SC" panose="020B0500000000000000" pitchFamily="34" charset="-128"/>
                <a:ea typeface="Source Han Sans SC" panose="020B0500000000000000" pitchFamily="34" charset="-128"/>
                <a:cs typeface="+mn-ea"/>
                <a:sym typeface="+mn-lt"/>
              </a:rPr>
              <a:t>在此录入上述图表的综合说明，在此录入上述图表的综合描述说明。在此录入上述图表的综合说明</a:t>
            </a:r>
            <a:endParaRPr lang="zh-CN" altLang="en-US" sz="1200" dirty="0">
              <a:latin typeface="Source Han Sans SC" panose="020B0500000000000000" pitchFamily="34" charset="-128"/>
              <a:ea typeface="Source Han Sans SC" panose="020B0500000000000000" pitchFamily="34" charset="-128"/>
              <a:cs typeface="+mn-ea"/>
              <a:sym typeface="+mn-lt"/>
            </a:endParaRPr>
          </a:p>
        </p:txBody>
      </p:sp>
      <p:grpSp>
        <p:nvGrpSpPr>
          <p:cNvPr id="47" name="组合 46"/>
          <p:cNvGrpSpPr/>
          <p:nvPr/>
        </p:nvGrpSpPr>
        <p:grpSpPr>
          <a:xfrm>
            <a:off x="5435547" y="3575526"/>
            <a:ext cx="968401" cy="955785"/>
            <a:chOff x="6217935" y="1158425"/>
            <a:chExt cx="527724" cy="520849"/>
          </a:xfrm>
        </p:grpSpPr>
        <p:sp>
          <p:nvSpPr>
            <p:cNvPr id="65" name="椭圆 64"/>
            <p:cNvSpPr/>
            <p:nvPr/>
          </p:nvSpPr>
          <p:spPr>
            <a:xfrm>
              <a:off x="6219351" y="1158425"/>
              <a:ext cx="520849" cy="520849"/>
            </a:xfrm>
            <a:prstGeom prst="ellipse">
              <a:avLst/>
            </a:prstGeom>
            <a:solidFill>
              <a:srgbClr val="EB7B0E"/>
            </a:solidFill>
            <a:ln>
              <a:noFill/>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lnSpc>
                  <a:spcPct val="130000"/>
                </a:lnSpc>
              </a:pPr>
              <a:endParaRPr lang="zh-CN" altLang="en-US" sz="2400" dirty="0">
                <a:solidFill>
                  <a:schemeClr val="bg1"/>
                </a:solidFill>
                <a:latin typeface="Source Han Sans SC" panose="020B0500000000000000" pitchFamily="34" charset="-128"/>
                <a:ea typeface="Source Han Sans SC" panose="020B0500000000000000" pitchFamily="34" charset="-128"/>
                <a:cs typeface="+mn-ea"/>
                <a:sym typeface="+mn-lt"/>
              </a:endParaRPr>
            </a:p>
          </p:txBody>
        </p:sp>
        <p:sp>
          <p:nvSpPr>
            <p:cNvPr id="66" name="TextBox 105"/>
            <p:cNvSpPr txBox="1"/>
            <p:nvPr/>
          </p:nvSpPr>
          <p:spPr>
            <a:xfrm>
              <a:off x="6217935" y="1261509"/>
              <a:ext cx="527724" cy="325833"/>
            </a:xfrm>
            <a:prstGeom prst="rect">
              <a:avLst/>
            </a:prstGeom>
            <a:noFill/>
          </p:spPr>
          <p:txBody>
            <a:bodyPr wrap="square" rtlCol="0">
              <a:spAutoFit/>
            </a:bodyPr>
            <a:lstStyle/>
            <a:p>
              <a:pPr algn="ctr">
                <a:lnSpc>
                  <a:spcPct val="130000"/>
                </a:lnSpc>
              </a:pPr>
              <a:r>
                <a:rPr lang="en-US" altLang="zh-CN" sz="2800" b="1" dirty="0">
                  <a:solidFill>
                    <a:schemeClr val="bg1"/>
                  </a:solidFill>
                  <a:latin typeface="Source Han Sans SC" panose="020B0500000000000000" pitchFamily="34" charset="-128"/>
                  <a:ea typeface="Source Han Sans SC" panose="020B0500000000000000" pitchFamily="34" charset="-128"/>
                  <a:cs typeface="+mn-ea"/>
                  <a:sym typeface="+mn-lt"/>
                </a:rPr>
                <a:t>02</a:t>
              </a:r>
              <a:endParaRPr lang="zh-CN" altLang="en-US" sz="2800" b="1" dirty="0">
                <a:solidFill>
                  <a:schemeClr val="bg1"/>
                </a:solidFill>
                <a:latin typeface="Source Han Sans SC" panose="020B0500000000000000" pitchFamily="34" charset="-128"/>
                <a:ea typeface="Source Han Sans SC" panose="020B0500000000000000" pitchFamily="34" charset="-128"/>
                <a:cs typeface="+mn-ea"/>
                <a:sym typeface="+mn-lt"/>
              </a:endParaRPr>
            </a:p>
          </p:txBody>
        </p:sp>
      </p:grpSp>
      <p:cxnSp>
        <p:nvCxnSpPr>
          <p:cNvPr id="48" name="直接连接符 19"/>
          <p:cNvCxnSpPr/>
          <p:nvPr/>
        </p:nvCxnSpPr>
        <p:spPr>
          <a:xfrm>
            <a:off x="6155438" y="5542854"/>
            <a:ext cx="2663603"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6443397" y="5165534"/>
            <a:ext cx="2087687" cy="453618"/>
          </a:xfrm>
          <a:prstGeom prst="rect">
            <a:avLst/>
          </a:prstGeom>
        </p:spPr>
        <p:style>
          <a:lnRef idx="0">
            <a:scrgbClr r="0" g="0" b="0"/>
          </a:lnRef>
          <a:fillRef idx="0">
            <a:scrgbClr r="0" g="0" b="0"/>
          </a:fillRef>
          <a:effectRef idx="0">
            <a:scrgbClr r="0" g="0" b="0"/>
          </a:effectRef>
          <a:fontRef idx="major"/>
        </p:style>
        <p:txBody>
          <a:bodyPr wrap="square" lIns="91407" tIns="45704" rIns="91407" bIns="45704">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spcBef>
                <a:spcPct val="0"/>
              </a:spcBef>
              <a:buFont typeface="Arial" panose="020B0604020202020204" pitchFamily="34" charset="0"/>
              <a:buNone/>
            </a:pPr>
            <a:r>
              <a:rPr lang="zh-CN" altLang="en-US" sz="2000" b="1" dirty="0">
                <a:solidFill>
                  <a:srgbClr val="2461A4"/>
                </a:solidFill>
                <a:latin typeface="Source Han Sans SC" panose="020B0500000000000000" pitchFamily="34" charset="-128"/>
                <a:ea typeface="Source Han Sans SC" panose="020B0500000000000000" pitchFamily="34" charset="-128"/>
                <a:cs typeface="+mn-ea"/>
                <a:sym typeface="+mn-lt"/>
              </a:rPr>
              <a:t>添加标题文字</a:t>
            </a:r>
            <a:endParaRPr lang="zh-CN" altLang="en-US" sz="2000" b="1" dirty="0">
              <a:solidFill>
                <a:srgbClr val="2461A4"/>
              </a:solidFill>
              <a:latin typeface="Source Han Sans SC" panose="020B0500000000000000" pitchFamily="34" charset="-128"/>
              <a:ea typeface="Source Han Sans SC" panose="020B0500000000000000" pitchFamily="34" charset="-128"/>
              <a:cs typeface="+mn-ea"/>
              <a:sym typeface="+mn-lt"/>
            </a:endParaRPr>
          </a:p>
        </p:txBody>
      </p:sp>
      <p:sp>
        <p:nvSpPr>
          <p:cNvPr id="50" name="矩形 49"/>
          <p:cNvSpPr>
            <a:spLocks noChangeArrowheads="1"/>
          </p:cNvSpPr>
          <p:nvPr/>
        </p:nvSpPr>
        <p:spPr bwMode="auto">
          <a:xfrm>
            <a:off x="6443397" y="5573434"/>
            <a:ext cx="4247365" cy="549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wrap="square" lIns="91407" tIns="45704" rIns="91407" bIns="45704">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spcBef>
                <a:spcPct val="0"/>
              </a:spcBef>
              <a:buNone/>
            </a:pPr>
            <a:r>
              <a:rPr lang="zh-CN" altLang="en-US" sz="1200" dirty="0">
                <a:latin typeface="Source Han Sans SC" panose="020B0500000000000000" pitchFamily="34" charset="-128"/>
                <a:ea typeface="Source Han Sans SC" panose="020B0500000000000000" pitchFamily="34" charset="-128"/>
                <a:cs typeface="+mn-ea"/>
                <a:sym typeface="+mn-lt"/>
              </a:rPr>
              <a:t>在此录入上述图表的综合说明，在此录入上述图表的综合描述说明。在此录入上述图表的综合说明</a:t>
            </a:r>
            <a:endParaRPr lang="zh-CN" altLang="en-US" sz="1200" dirty="0">
              <a:latin typeface="Source Han Sans SC" panose="020B0500000000000000" pitchFamily="34" charset="-128"/>
              <a:ea typeface="Source Han Sans SC" panose="020B0500000000000000" pitchFamily="34" charset="-128"/>
              <a:cs typeface="+mn-ea"/>
              <a:sym typeface="+mn-lt"/>
            </a:endParaRPr>
          </a:p>
        </p:txBody>
      </p:sp>
      <p:grpSp>
        <p:nvGrpSpPr>
          <p:cNvPr id="51" name="组合 50"/>
          <p:cNvGrpSpPr/>
          <p:nvPr/>
        </p:nvGrpSpPr>
        <p:grpSpPr>
          <a:xfrm>
            <a:off x="5435547" y="5200477"/>
            <a:ext cx="968401" cy="955785"/>
            <a:chOff x="6217935" y="1158425"/>
            <a:chExt cx="527724" cy="520849"/>
          </a:xfrm>
          <a:effectLst>
            <a:outerShdw blurRad="101600" dist="38100" dir="2700000" algn="tl" rotWithShape="0">
              <a:prstClr val="black">
                <a:alpha val="30000"/>
              </a:prstClr>
            </a:outerShdw>
          </a:effectLst>
        </p:grpSpPr>
        <p:sp>
          <p:nvSpPr>
            <p:cNvPr id="63" name="椭圆 62"/>
            <p:cNvSpPr/>
            <p:nvPr/>
          </p:nvSpPr>
          <p:spPr>
            <a:xfrm>
              <a:off x="6219351" y="1158425"/>
              <a:ext cx="520849" cy="520849"/>
            </a:xfrm>
            <a:prstGeom prst="ellipse">
              <a:avLst/>
            </a:prstGeom>
            <a:solidFill>
              <a:srgbClr val="2461A4"/>
            </a:solidFill>
            <a:ln>
              <a:noFill/>
            </a:ln>
            <a:effectLst>
              <a:outerShdw blurRad="1016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lnSpc>
                  <a:spcPct val="130000"/>
                </a:lnSpc>
              </a:pPr>
              <a:endParaRPr lang="zh-CN" altLang="en-US" sz="2400" dirty="0">
                <a:solidFill>
                  <a:schemeClr val="bg1"/>
                </a:solidFill>
                <a:latin typeface="Source Han Sans SC" panose="020B0500000000000000" pitchFamily="34" charset="-128"/>
                <a:ea typeface="Source Han Sans SC" panose="020B0500000000000000" pitchFamily="34" charset="-128"/>
                <a:cs typeface="+mn-ea"/>
                <a:sym typeface="+mn-lt"/>
              </a:endParaRPr>
            </a:p>
          </p:txBody>
        </p:sp>
        <p:sp>
          <p:nvSpPr>
            <p:cNvPr id="64" name="TextBox 113"/>
            <p:cNvSpPr txBox="1"/>
            <p:nvPr/>
          </p:nvSpPr>
          <p:spPr>
            <a:xfrm>
              <a:off x="6217935" y="1263892"/>
              <a:ext cx="527724" cy="325833"/>
            </a:xfrm>
            <a:prstGeom prst="rect">
              <a:avLst/>
            </a:prstGeom>
            <a:noFill/>
          </p:spPr>
          <p:txBody>
            <a:bodyPr wrap="square" rtlCol="0">
              <a:spAutoFit/>
            </a:bodyPr>
            <a:lstStyle/>
            <a:p>
              <a:pPr algn="ctr">
                <a:lnSpc>
                  <a:spcPct val="130000"/>
                </a:lnSpc>
              </a:pPr>
              <a:r>
                <a:rPr lang="en-US" altLang="zh-CN" sz="2800" b="1" dirty="0">
                  <a:solidFill>
                    <a:schemeClr val="bg1"/>
                  </a:solidFill>
                  <a:latin typeface="Source Han Sans SC" panose="020B0500000000000000" pitchFamily="34" charset="-128"/>
                  <a:ea typeface="Source Han Sans SC" panose="020B0500000000000000" pitchFamily="34" charset="-128"/>
                  <a:cs typeface="+mn-ea"/>
                  <a:sym typeface="+mn-lt"/>
                </a:rPr>
                <a:t>03</a:t>
              </a:r>
              <a:endParaRPr lang="zh-CN" altLang="en-US" sz="2800" b="1" dirty="0">
                <a:solidFill>
                  <a:schemeClr val="bg1"/>
                </a:solidFill>
                <a:latin typeface="Source Han Sans SC" panose="020B0500000000000000" pitchFamily="34" charset="-128"/>
                <a:ea typeface="Source Han Sans SC" panose="020B0500000000000000" pitchFamily="34" charset="-128"/>
                <a:cs typeface="+mn-ea"/>
                <a:sym typeface="+mn-lt"/>
              </a:endParaRPr>
            </a:p>
          </p:txBody>
        </p:sp>
      </p:grpSp>
      <p:grpSp>
        <p:nvGrpSpPr>
          <p:cNvPr id="52" name="组合 51"/>
          <p:cNvGrpSpPr/>
          <p:nvPr/>
        </p:nvGrpSpPr>
        <p:grpSpPr>
          <a:xfrm>
            <a:off x="947738" y="3223160"/>
            <a:ext cx="3232708" cy="2417362"/>
            <a:chOff x="6054436" y="2405136"/>
            <a:chExt cx="849821" cy="635481"/>
          </a:xfrm>
          <a:effectLst>
            <a:outerShdw blurRad="50800" dist="38100" dir="5400000" algn="t" rotWithShape="0">
              <a:prstClr val="black">
                <a:alpha val="40000"/>
              </a:prstClr>
            </a:outerShdw>
          </a:effectLst>
        </p:grpSpPr>
        <p:sp>
          <p:nvSpPr>
            <p:cNvPr id="53"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2461A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dirty="0">
                <a:solidFill>
                  <a:srgbClr val="2461A4"/>
                </a:solidFill>
                <a:latin typeface="Source Han Sans SC" panose="020B0500000000000000" pitchFamily="34" charset="-128"/>
                <a:ea typeface="Source Han Sans SC" panose="020B0500000000000000" pitchFamily="34" charset="-128"/>
              </a:endParaRPr>
            </a:p>
          </p:txBody>
        </p:sp>
        <p:sp>
          <p:nvSpPr>
            <p:cNvPr id="54"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94CBEA"/>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dirty="0">
                <a:solidFill>
                  <a:srgbClr val="2461A4"/>
                </a:solidFill>
                <a:latin typeface="Source Han Sans SC" panose="020B0500000000000000" pitchFamily="34" charset="-128"/>
                <a:ea typeface="Source Han Sans SC" panose="020B0500000000000000" pitchFamily="34" charset="-128"/>
              </a:endParaRPr>
            </a:p>
          </p:txBody>
        </p:sp>
        <p:sp>
          <p:nvSpPr>
            <p:cNvPr id="55"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dirty="0">
                <a:solidFill>
                  <a:srgbClr val="2461A4"/>
                </a:solidFill>
                <a:latin typeface="Source Han Sans SC" panose="020B0500000000000000" pitchFamily="34" charset="-128"/>
                <a:ea typeface="Source Han Sans SC" panose="020B0500000000000000" pitchFamily="34" charset="-128"/>
              </a:endParaRPr>
            </a:p>
          </p:txBody>
        </p:sp>
        <p:sp>
          <p:nvSpPr>
            <p:cNvPr id="56"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2461A4">
                <a:alpha val="73000"/>
              </a:srgbClr>
            </a:solidFill>
            <a:ln>
              <a:noFill/>
            </a:ln>
          </p:spPr>
          <p:txBody>
            <a:bodyPr/>
            <a:lstStyle/>
            <a:p>
              <a:endParaRPr lang="en-US" sz="2400" dirty="0">
                <a:solidFill>
                  <a:srgbClr val="2461A4"/>
                </a:solidFill>
                <a:latin typeface="Source Han Sans SC" panose="020B0500000000000000" pitchFamily="34" charset="-128"/>
                <a:ea typeface="Source Han Sans SC" panose="020B0500000000000000" pitchFamily="34" charset="-128"/>
              </a:endParaRPr>
            </a:p>
          </p:txBody>
        </p:sp>
        <p:sp>
          <p:nvSpPr>
            <p:cNvPr id="57"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2461A4">
                <a:alpha val="73000"/>
              </a:srgbClr>
            </a:solidFill>
            <a:ln>
              <a:noFill/>
            </a:ln>
          </p:spPr>
          <p:txBody>
            <a:bodyPr/>
            <a:lstStyle/>
            <a:p>
              <a:endParaRPr lang="en-US" sz="2400" dirty="0">
                <a:solidFill>
                  <a:srgbClr val="2461A4"/>
                </a:solidFill>
                <a:latin typeface="Source Han Sans SC" panose="020B0500000000000000" pitchFamily="34" charset="-128"/>
                <a:ea typeface="Source Han Sans SC" panose="020B0500000000000000" pitchFamily="34" charset="-128"/>
              </a:endParaRPr>
            </a:p>
          </p:txBody>
        </p:sp>
        <p:sp>
          <p:nvSpPr>
            <p:cNvPr id="58"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2461A4"/>
            </a:solidFill>
            <a:ln>
              <a:noFill/>
            </a:ln>
          </p:spPr>
          <p:txBody>
            <a:bodyPr/>
            <a:lstStyle/>
            <a:p>
              <a:endParaRPr lang="en-US" sz="2400" dirty="0">
                <a:noFill/>
                <a:latin typeface="Source Han Sans SC" panose="020B0500000000000000" pitchFamily="34" charset="-128"/>
                <a:ea typeface="Source Han Sans SC" panose="020B0500000000000000" pitchFamily="34" charset="-128"/>
              </a:endParaRPr>
            </a:p>
          </p:txBody>
        </p:sp>
        <p:sp>
          <p:nvSpPr>
            <p:cNvPr id="59"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sz="2400" dirty="0">
                <a:solidFill>
                  <a:srgbClr val="2461A4"/>
                </a:solidFill>
                <a:latin typeface="Source Han Sans SC" panose="020B0500000000000000" pitchFamily="34" charset="-128"/>
                <a:ea typeface="Source Han Sans SC" panose="020B0500000000000000" pitchFamily="34" charset="-128"/>
              </a:endParaRPr>
            </a:p>
          </p:txBody>
        </p:sp>
        <p:sp>
          <p:nvSpPr>
            <p:cNvPr id="60"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sz="2400" dirty="0">
                <a:solidFill>
                  <a:srgbClr val="2461A4"/>
                </a:solidFill>
                <a:latin typeface="Source Han Sans SC" panose="020B0500000000000000" pitchFamily="34" charset="-128"/>
                <a:ea typeface="Source Han Sans SC" panose="020B0500000000000000" pitchFamily="34" charset="-128"/>
              </a:endParaRPr>
            </a:p>
          </p:txBody>
        </p:sp>
        <p:sp>
          <p:nvSpPr>
            <p:cNvPr id="61"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sz="2400" dirty="0">
                <a:solidFill>
                  <a:srgbClr val="2461A4"/>
                </a:solidFill>
                <a:latin typeface="Source Han Sans SC" panose="020B0500000000000000" pitchFamily="34" charset="-128"/>
                <a:ea typeface="Source Han Sans SC" panose="020B0500000000000000" pitchFamily="34" charset="-128"/>
              </a:endParaRPr>
            </a:p>
          </p:txBody>
        </p:sp>
        <p:sp>
          <p:nvSpPr>
            <p:cNvPr id="62"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lvl1pPr>
                <a:defRPr>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endParaRPr lang="en-US" sz="2400" dirty="0">
                <a:solidFill>
                  <a:srgbClr val="2461A4"/>
                </a:solidFill>
                <a:latin typeface="Source Han Sans SC" panose="020B0500000000000000" pitchFamily="34" charset="-128"/>
                <a:ea typeface="Source Han Sans SC" panose="020B0500000000000000" pitchFamily="34" charset="-128"/>
              </a:endParaRPr>
            </a:p>
          </p:txBody>
        </p:sp>
      </p:grpSp>
      <p:sp>
        <p:nvSpPr>
          <p:cNvPr id="69" name="矩形 68"/>
          <p:cNvSpPr/>
          <p:nvPr/>
        </p:nvSpPr>
        <p:spPr>
          <a:xfrm>
            <a:off x="4564944" y="505276"/>
            <a:ext cx="3062112"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采购工作情况</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429910" y="2106738"/>
            <a:ext cx="2870867" cy="2872477"/>
            <a:chOff x="4167988" y="2079441"/>
            <a:chExt cx="3257121" cy="3258948"/>
          </a:xfrm>
        </p:grpSpPr>
        <p:sp>
          <p:nvSpPr>
            <p:cNvPr id="17" name="Freeform 22"/>
            <p:cNvSpPr/>
            <p:nvPr/>
          </p:nvSpPr>
          <p:spPr bwMode="auto">
            <a:xfrm>
              <a:off x="4167988" y="3381924"/>
              <a:ext cx="1633127" cy="1956465"/>
            </a:xfrm>
            <a:custGeom>
              <a:avLst/>
              <a:gdLst/>
              <a:ahLst/>
              <a:cxnLst>
                <a:cxn ang="0">
                  <a:pos x="390" y="260"/>
                </a:cxn>
                <a:cxn ang="0">
                  <a:pos x="390" y="467"/>
                </a:cxn>
                <a:cxn ang="0">
                  <a:pos x="389" y="467"/>
                </a:cxn>
                <a:cxn ang="0">
                  <a:pos x="113" y="353"/>
                </a:cxn>
                <a:cxn ang="0">
                  <a:pos x="0" y="78"/>
                </a:cxn>
                <a:cxn ang="0">
                  <a:pos x="0" y="77"/>
                </a:cxn>
                <a:cxn ang="0">
                  <a:pos x="204" y="77"/>
                </a:cxn>
                <a:cxn ang="0">
                  <a:pos x="208" y="77"/>
                </a:cxn>
                <a:cxn ang="0">
                  <a:pos x="204" y="73"/>
                </a:cxn>
                <a:cxn ang="0">
                  <a:pos x="191" y="43"/>
                </a:cxn>
                <a:cxn ang="0">
                  <a:pos x="204" y="13"/>
                </a:cxn>
                <a:cxn ang="0">
                  <a:pos x="234" y="0"/>
                </a:cxn>
                <a:cxn ang="0">
                  <a:pos x="265" y="13"/>
                </a:cxn>
                <a:cxn ang="0">
                  <a:pos x="277" y="43"/>
                </a:cxn>
                <a:cxn ang="0">
                  <a:pos x="265" y="73"/>
                </a:cxn>
                <a:cxn ang="0">
                  <a:pos x="261" y="77"/>
                </a:cxn>
                <a:cxn ang="0">
                  <a:pos x="390" y="77"/>
                </a:cxn>
                <a:cxn ang="0">
                  <a:pos x="390" y="200"/>
                </a:cxn>
                <a:cxn ang="0">
                  <a:pos x="389" y="199"/>
                </a:cxn>
                <a:cxn ang="0">
                  <a:pos x="359" y="186"/>
                </a:cxn>
                <a:cxn ang="0">
                  <a:pos x="328" y="199"/>
                </a:cxn>
                <a:cxn ang="0">
                  <a:pos x="316" y="229"/>
                </a:cxn>
                <a:cxn ang="0">
                  <a:pos x="328" y="260"/>
                </a:cxn>
                <a:cxn ang="0">
                  <a:pos x="359" y="272"/>
                </a:cxn>
                <a:cxn ang="0">
                  <a:pos x="389" y="260"/>
                </a:cxn>
                <a:cxn ang="0">
                  <a:pos x="390" y="260"/>
                </a:cxn>
              </a:cxnLst>
              <a:rect l="0" t="0" r="r" b="b"/>
              <a:pathLst>
                <a:path w="390" h="467">
                  <a:moveTo>
                    <a:pt x="390" y="260"/>
                  </a:moveTo>
                  <a:cubicBezTo>
                    <a:pt x="390" y="467"/>
                    <a:pt x="390" y="467"/>
                    <a:pt x="390" y="467"/>
                  </a:cubicBezTo>
                  <a:cubicBezTo>
                    <a:pt x="390" y="467"/>
                    <a:pt x="389" y="467"/>
                    <a:pt x="389" y="467"/>
                  </a:cubicBezTo>
                  <a:cubicBezTo>
                    <a:pt x="281" y="467"/>
                    <a:pt x="190" y="429"/>
                    <a:pt x="113" y="353"/>
                  </a:cubicBezTo>
                  <a:cubicBezTo>
                    <a:pt x="38" y="277"/>
                    <a:pt x="0" y="186"/>
                    <a:pt x="0" y="78"/>
                  </a:cubicBezTo>
                  <a:cubicBezTo>
                    <a:pt x="0" y="78"/>
                    <a:pt x="0" y="77"/>
                    <a:pt x="0" y="77"/>
                  </a:cubicBezTo>
                  <a:cubicBezTo>
                    <a:pt x="204" y="77"/>
                    <a:pt x="204" y="77"/>
                    <a:pt x="204" y="77"/>
                  </a:cubicBezTo>
                  <a:cubicBezTo>
                    <a:pt x="208" y="77"/>
                    <a:pt x="208" y="77"/>
                    <a:pt x="208" y="77"/>
                  </a:cubicBezTo>
                  <a:cubicBezTo>
                    <a:pt x="207" y="76"/>
                    <a:pt x="205" y="75"/>
                    <a:pt x="204" y="73"/>
                  </a:cubicBezTo>
                  <a:cubicBezTo>
                    <a:pt x="196" y="65"/>
                    <a:pt x="191" y="55"/>
                    <a:pt x="191" y="43"/>
                  </a:cubicBezTo>
                  <a:cubicBezTo>
                    <a:pt x="191" y="31"/>
                    <a:pt x="196" y="21"/>
                    <a:pt x="204" y="13"/>
                  </a:cubicBezTo>
                  <a:cubicBezTo>
                    <a:pt x="212" y="4"/>
                    <a:pt x="223" y="0"/>
                    <a:pt x="234" y="0"/>
                  </a:cubicBezTo>
                  <a:cubicBezTo>
                    <a:pt x="246" y="0"/>
                    <a:pt x="256" y="4"/>
                    <a:pt x="265" y="13"/>
                  </a:cubicBezTo>
                  <a:cubicBezTo>
                    <a:pt x="273" y="21"/>
                    <a:pt x="277" y="31"/>
                    <a:pt x="277" y="43"/>
                  </a:cubicBezTo>
                  <a:cubicBezTo>
                    <a:pt x="277" y="55"/>
                    <a:pt x="273" y="65"/>
                    <a:pt x="265" y="73"/>
                  </a:cubicBezTo>
                  <a:cubicBezTo>
                    <a:pt x="263" y="75"/>
                    <a:pt x="262" y="76"/>
                    <a:pt x="261" y="77"/>
                  </a:cubicBezTo>
                  <a:cubicBezTo>
                    <a:pt x="390" y="77"/>
                    <a:pt x="390" y="77"/>
                    <a:pt x="390" y="77"/>
                  </a:cubicBezTo>
                  <a:cubicBezTo>
                    <a:pt x="390" y="200"/>
                    <a:pt x="390" y="200"/>
                    <a:pt x="390" y="200"/>
                  </a:cubicBezTo>
                  <a:cubicBezTo>
                    <a:pt x="390" y="200"/>
                    <a:pt x="389" y="199"/>
                    <a:pt x="389" y="199"/>
                  </a:cubicBezTo>
                  <a:cubicBezTo>
                    <a:pt x="381" y="191"/>
                    <a:pt x="370" y="186"/>
                    <a:pt x="359" y="186"/>
                  </a:cubicBezTo>
                  <a:cubicBezTo>
                    <a:pt x="347" y="186"/>
                    <a:pt x="337" y="191"/>
                    <a:pt x="328" y="199"/>
                  </a:cubicBezTo>
                  <a:cubicBezTo>
                    <a:pt x="320" y="207"/>
                    <a:pt x="316" y="218"/>
                    <a:pt x="316" y="229"/>
                  </a:cubicBezTo>
                  <a:cubicBezTo>
                    <a:pt x="316" y="241"/>
                    <a:pt x="320" y="251"/>
                    <a:pt x="328" y="260"/>
                  </a:cubicBezTo>
                  <a:cubicBezTo>
                    <a:pt x="337" y="268"/>
                    <a:pt x="347" y="272"/>
                    <a:pt x="359" y="272"/>
                  </a:cubicBezTo>
                  <a:cubicBezTo>
                    <a:pt x="370" y="272"/>
                    <a:pt x="381" y="268"/>
                    <a:pt x="389" y="260"/>
                  </a:cubicBezTo>
                  <a:lnTo>
                    <a:pt x="390" y="260"/>
                  </a:lnTo>
                  <a:close/>
                </a:path>
              </a:pathLst>
            </a:custGeom>
            <a:solidFill>
              <a:srgbClr val="2461A4"/>
            </a:solidFill>
            <a:ln w="19050" cap="flat" cmpd="sng" algn="ctr">
              <a:solidFill>
                <a:schemeClr val="bg1"/>
              </a:solidFill>
              <a:prstDash val="solid"/>
            </a:ln>
            <a:effectLst/>
          </p:spPr>
          <p:style>
            <a:lnRef idx="0">
              <a:scrgbClr r="0" g="0" b="0"/>
            </a:lnRef>
            <a:fillRef idx="0">
              <a:scrgbClr r="0" g="0" b="0"/>
            </a:fillRef>
            <a:effectRef idx="0">
              <a:scrgbClr r="0" g="0" b="0"/>
            </a:effectRef>
            <a:fontRef idx="major"/>
          </p:style>
          <p:txBody>
            <a:bodyPr rot="0" spcFirstLastPara="0" vert="horz" wrap="square" lIns="91440" tIns="45720" rIns="91440" bIns="45720" numCol="1" spcCol="0" rtlCol="0" fromWordArt="0" anchor="ctr" anchorCtr="0" forceAA="0" compatLnSpc="1">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endParaRPr lang="en-US" kern="0">
                <a:solidFill>
                  <a:sysClr val="window" lastClr="FFFFFF"/>
                </a:solidFill>
                <a:latin typeface="Source Han Sans SC" panose="020B0500000000000000" pitchFamily="34" charset="-128"/>
                <a:ea typeface="Source Han Sans SC" panose="020B0500000000000000" pitchFamily="34" charset="-128"/>
              </a:endParaRPr>
            </a:p>
          </p:txBody>
        </p:sp>
        <p:sp>
          <p:nvSpPr>
            <p:cNvPr id="18" name="Freeform 24"/>
            <p:cNvSpPr/>
            <p:nvPr/>
          </p:nvSpPr>
          <p:spPr bwMode="auto">
            <a:xfrm>
              <a:off x="4167988" y="2079441"/>
              <a:ext cx="1938197" cy="1625820"/>
            </a:xfrm>
            <a:custGeom>
              <a:avLst/>
              <a:gdLst/>
              <a:ahLst/>
              <a:cxnLst>
                <a:cxn ang="0">
                  <a:pos x="204" y="388"/>
                </a:cxn>
                <a:cxn ang="0">
                  <a:pos x="0" y="388"/>
                </a:cxn>
                <a:cxn ang="0">
                  <a:pos x="113" y="114"/>
                </a:cxn>
                <a:cxn ang="0">
                  <a:pos x="389" y="0"/>
                </a:cxn>
                <a:cxn ang="0">
                  <a:pos x="390" y="0"/>
                </a:cxn>
                <a:cxn ang="0">
                  <a:pos x="390" y="203"/>
                </a:cxn>
                <a:cxn ang="0">
                  <a:pos x="420" y="191"/>
                </a:cxn>
                <a:cxn ang="0">
                  <a:pos x="450" y="203"/>
                </a:cxn>
                <a:cxn ang="0">
                  <a:pos x="463" y="234"/>
                </a:cxn>
                <a:cxn ang="0">
                  <a:pos x="450" y="264"/>
                </a:cxn>
                <a:cxn ang="0">
                  <a:pos x="420" y="277"/>
                </a:cxn>
                <a:cxn ang="0">
                  <a:pos x="390" y="265"/>
                </a:cxn>
                <a:cxn ang="0">
                  <a:pos x="390" y="388"/>
                </a:cxn>
                <a:cxn ang="0">
                  <a:pos x="261" y="388"/>
                </a:cxn>
                <a:cxn ang="0">
                  <a:pos x="265" y="384"/>
                </a:cxn>
                <a:cxn ang="0">
                  <a:pos x="277" y="354"/>
                </a:cxn>
                <a:cxn ang="0">
                  <a:pos x="265" y="324"/>
                </a:cxn>
                <a:cxn ang="0">
                  <a:pos x="234" y="311"/>
                </a:cxn>
                <a:cxn ang="0">
                  <a:pos x="204" y="324"/>
                </a:cxn>
                <a:cxn ang="0">
                  <a:pos x="191" y="354"/>
                </a:cxn>
                <a:cxn ang="0">
                  <a:pos x="204" y="384"/>
                </a:cxn>
                <a:cxn ang="0">
                  <a:pos x="204" y="388"/>
                </a:cxn>
              </a:cxnLst>
              <a:rect l="0" t="0" r="r" b="b"/>
              <a:pathLst>
                <a:path w="463" h="388">
                  <a:moveTo>
                    <a:pt x="204" y="388"/>
                  </a:moveTo>
                  <a:cubicBezTo>
                    <a:pt x="0" y="388"/>
                    <a:pt x="0" y="388"/>
                    <a:pt x="0" y="388"/>
                  </a:cubicBezTo>
                  <a:cubicBezTo>
                    <a:pt x="0" y="281"/>
                    <a:pt x="38" y="189"/>
                    <a:pt x="113" y="114"/>
                  </a:cubicBezTo>
                  <a:cubicBezTo>
                    <a:pt x="190" y="38"/>
                    <a:pt x="281" y="0"/>
                    <a:pt x="389" y="0"/>
                  </a:cubicBezTo>
                  <a:cubicBezTo>
                    <a:pt x="389" y="0"/>
                    <a:pt x="390" y="0"/>
                    <a:pt x="390" y="0"/>
                  </a:cubicBezTo>
                  <a:cubicBezTo>
                    <a:pt x="390" y="203"/>
                    <a:pt x="390" y="203"/>
                    <a:pt x="390" y="203"/>
                  </a:cubicBezTo>
                  <a:cubicBezTo>
                    <a:pt x="398" y="195"/>
                    <a:pt x="408" y="191"/>
                    <a:pt x="420" y="191"/>
                  </a:cubicBezTo>
                  <a:cubicBezTo>
                    <a:pt x="431" y="191"/>
                    <a:pt x="442" y="195"/>
                    <a:pt x="450" y="203"/>
                  </a:cubicBezTo>
                  <a:cubicBezTo>
                    <a:pt x="458" y="212"/>
                    <a:pt x="463" y="222"/>
                    <a:pt x="463" y="234"/>
                  </a:cubicBezTo>
                  <a:cubicBezTo>
                    <a:pt x="463" y="246"/>
                    <a:pt x="458" y="256"/>
                    <a:pt x="450" y="264"/>
                  </a:cubicBezTo>
                  <a:cubicBezTo>
                    <a:pt x="442" y="273"/>
                    <a:pt x="431" y="277"/>
                    <a:pt x="420" y="277"/>
                  </a:cubicBezTo>
                  <a:cubicBezTo>
                    <a:pt x="408" y="277"/>
                    <a:pt x="398" y="273"/>
                    <a:pt x="390" y="265"/>
                  </a:cubicBezTo>
                  <a:cubicBezTo>
                    <a:pt x="390" y="388"/>
                    <a:pt x="390" y="388"/>
                    <a:pt x="390" y="388"/>
                  </a:cubicBezTo>
                  <a:cubicBezTo>
                    <a:pt x="261" y="388"/>
                    <a:pt x="261" y="388"/>
                    <a:pt x="261" y="388"/>
                  </a:cubicBezTo>
                  <a:cubicBezTo>
                    <a:pt x="262" y="387"/>
                    <a:pt x="263" y="386"/>
                    <a:pt x="265" y="384"/>
                  </a:cubicBezTo>
                  <a:cubicBezTo>
                    <a:pt x="273" y="376"/>
                    <a:pt x="277" y="366"/>
                    <a:pt x="277" y="354"/>
                  </a:cubicBezTo>
                  <a:cubicBezTo>
                    <a:pt x="277" y="342"/>
                    <a:pt x="273" y="332"/>
                    <a:pt x="265" y="324"/>
                  </a:cubicBezTo>
                  <a:cubicBezTo>
                    <a:pt x="256" y="315"/>
                    <a:pt x="246" y="311"/>
                    <a:pt x="234" y="311"/>
                  </a:cubicBezTo>
                  <a:cubicBezTo>
                    <a:pt x="223" y="311"/>
                    <a:pt x="212" y="315"/>
                    <a:pt x="204" y="324"/>
                  </a:cubicBezTo>
                  <a:cubicBezTo>
                    <a:pt x="196" y="332"/>
                    <a:pt x="191" y="342"/>
                    <a:pt x="191" y="354"/>
                  </a:cubicBezTo>
                  <a:cubicBezTo>
                    <a:pt x="191" y="366"/>
                    <a:pt x="196" y="376"/>
                    <a:pt x="204" y="384"/>
                  </a:cubicBezTo>
                  <a:lnTo>
                    <a:pt x="204" y="388"/>
                  </a:lnTo>
                  <a:close/>
                </a:path>
              </a:pathLst>
            </a:custGeom>
            <a:solidFill>
              <a:srgbClr val="F9A41A"/>
            </a:solidFill>
            <a:ln w="19050" cap="flat" cmpd="sng" algn="ctr">
              <a:solidFill>
                <a:schemeClr val="bg1"/>
              </a:solidFill>
              <a:prstDash val="solid"/>
            </a:ln>
            <a:effectLst/>
          </p:spPr>
          <p:style>
            <a:lnRef idx="0">
              <a:scrgbClr r="0" g="0" b="0"/>
            </a:lnRef>
            <a:fillRef idx="0">
              <a:scrgbClr r="0" g="0" b="0"/>
            </a:fillRef>
            <a:effectRef idx="0">
              <a:scrgbClr r="0" g="0" b="0"/>
            </a:effectRef>
            <a:fontRef idx="major"/>
          </p:style>
          <p:txBody>
            <a:bodyPr rot="0" spcFirstLastPara="0" vert="horz" wrap="square" lIns="91440" tIns="45720" rIns="91440" bIns="45720" numCol="1" spcCol="0" rtlCol="0" fromWordArt="0" anchor="ctr" anchorCtr="0" forceAA="0" compatLnSpc="1">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endParaRPr lang="en-US" kern="0">
                <a:solidFill>
                  <a:sysClr val="window" lastClr="FFFFFF"/>
                </a:solidFill>
                <a:latin typeface="Source Han Sans SC" panose="020B0500000000000000" pitchFamily="34" charset="-128"/>
                <a:ea typeface="Source Han Sans SC" panose="020B0500000000000000" pitchFamily="34" charset="-128"/>
              </a:endParaRPr>
            </a:p>
          </p:txBody>
        </p:sp>
        <p:sp>
          <p:nvSpPr>
            <p:cNvPr id="19" name="Freeform 25"/>
            <p:cNvSpPr/>
            <p:nvPr/>
          </p:nvSpPr>
          <p:spPr bwMode="auto">
            <a:xfrm>
              <a:off x="5801115" y="2079441"/>
              <a:ext cx="1623994" cy="1943677"/>
            </a:xfrm>
            <a:custGeom>
              <a:avLst/>
              <a:gdLst/>
              <a:ahLst/>
              <a:cxnLst>
                <a:cxn ang="0">
                  <a:pos x="388" y="388"/>
                </a:cxn>
                <a:cxn ang="0">
                  <a:pos x="182" y="388"/>
                </a:cxn>
                <a:cxn ang="0">
                  <a:pos x="179" y="388"/>
                </a:cxn>
                <a:cxn ang="0">
                  <a:pos x="182" y="391"/>
                </a:cxn>
                <a:cxn ang="0">
                  <a:pos x="195" y="421"/>
                </a:cxn>
                <a:cxn ang="0">
                  <a:pos x="182" y="452"/>
                </a:cxn>
                <a:cxn ang="0">
                  <a:pos x="152" y="464"/>
                </a:cxn>
                <a:cxn ang="0">
                  <a:pos x="122" y="452"/>
                </a:cxn>
                <a:cxn ang="0">
                  <a:pos x="109" y="421"/>
                </a:cxn>
                <a:cxn ang="0">
                  <a:pos x="122" y="391"/>
                </a:cxn>
                <a:cxn ang="0">
                  <a:pos x="125" y="388"/>
                </a:cxn>
                <a:cxn ang="0">
                  <a:pos x="0" y="388"/>
                </a:cxn>
                <a:cxn ang="0">
                  <a:pos x="0" y="265"/>
                </a:cxn>
                <a:cxn ang="0">
                  <a:pos x="30" y="277"/>
                </a:cxn>
                <a:cxn ang="0">
                  <a:pos x="60" y="264"/>
                </a:cxn>
                <a:cxn ang="0">
                  <a:pos x="73" y="234"/>
                </a:cxn>
                <a:cxn ang="0">
                  <a:pos x="60" y="203"/>
                </a:cxn>
                <a:cxn ang="0">
                  <a:pos x="30" y="191"/>
                </a:cxn>
                <a:cxn ang="0">
                  <a:pos x="0" y="203"/>
                </a:cxn>
                <a:cxn ang="0">
                  <a:pos x="0" y="0"/>
                </a:cxn>
                <a:cxn ang="0">
                  <a:pos x="274" y="114"/>
                </a:cxn>
                <a:cxn ang="0">
                  <a:pos x="388" y="388"/>
                </a:cxn>
              </a:cxnLst>
              <a:rect l="0" t="0" r="r" b="b"/>
              <a:pathLst>
                <a:path w="388" h="464">
                  <a:moveTo>
                    <a:pt x="388" y="388"/>
                  </a:moveTo>
                  <a:cubicBezTo>
                    <a:pt x="182" y="388"/>
                    <a:pt x="182" y="388"/>
                    <a:pt x="182" y="388"/>
                  </a:cubicBezTo>
                  <a:cubicBezTo>
                    <a:pt x="179" y="388"/>
                    <a:pt x="179" y="388"/>
                    <a:pt x="179" y="388"/>
                  </a:cubicBezTo>
                  <a:cubicBezTo>
                    <a:pt x="180" y="389"/>
                    <a:pt x="181" y="390"/>
                    <a:pt x="182" y="391"/>
                  </a:cubicBezTo>
                  <a:cubicBezTo>
                    <a:pt x="191" y="399"/>
                    <a:pt x="195" y="409"/>
                    <a:pt x="195" y="421"/>
                  </a:cubicBezTo>
                  <a:cubicBezTo>
                    <a:pt x="195" y="433"/>
                    <a:pt x="191" y="443"/>
                    <a:pt x="182" y="452"/>
                  </a:cubicBezTo>
                  <a:cubicBezTo>
                    <a:pt x="174" y="460"/>
                    <a:pt x="164" y="464"/>
                    <a:pt x="152" y="464"/>
                  </a:cubicBezTo>
                  <a:cubicBezTo>
                    <a:pt x="140" y="464"/>
                    <a:pt x="130" y="460"/>
                    <a:pt x="122" y="452"/>
                  </a:cubicBezTo>
                  <a:cubicBezTo>
                    <a:pt x="113" y="443"/>
                    <a:pt x="109" y="433"/>
                    <a:pt x="109" y="421"/>
                  </a:cubicBezTo>
                  <a:cubicBezTo>
                    <a:pt x="109" y="409"/>
                    <a:pt x="113" y="399"/>
                    <a:pt x="122" y="391"/>
                  </a:cubicBezTo>
                  <a:cubicBezTo>
                    <a:pt x="123" y="390"/>
                    <a:pt x="124" y="389"/>
                    <a:pt x="125" y="388"/>
                  </a:cubicBezTo>
                  <a:cubicBezTo>
                    <a:pt x="0" y="388"/>
                    <a:pt x="0" y="388"/>
                    <a:pt x="0" y="388"/>
                  </a:cubicBezTo>
                  <a:cubicBezTo>
                    <a:pt x="0" y="265"/>
                    <a:pt x="0" y="265"/>
                    <a:pt x="0" y="265"/>
                  </a:cubicBezTo>
                  <a:cubicBezTo>
                    <a:pt x="8" y="273"/>
                    <a:pt x="18" y="277"/>
                    <a:pt x="30" y="277"/>
                  </a:cubicBezTo>
                  <a:cubicBezTo>
                    <a:pt x="41" y="277"/>
                    <a:pt x="52" y="273"/>
                    <a:pt x="60" y="264"/>
                  </a:cubicBezTo>
                  <a:cubicBezTo>
                    <a:pt x="68" y="256"/>
                    <a:pt x="73" y="246"/>
                    <a:pt x="73" y="234"/>
                  </a:cubicBezTo>
                  <a:cubicBezTo>
                    <a:pt x="73" y="222"/>
                    <a:pt x="68" y="212"/>
                    <a:pt x="60" y="203"/>
                  </a:cubicBezTo>
                  <a:cubicBezTo>
                    <a:pt x="52" y="195"/>
                    <a:pt x="41" y="191"/>
                    <a:pt x="30" y="191"/>
                  </a:cubicBezTo>
                  <a:cubicBezTo>
                    <a:pt x="18" y="191"/>
                    <a:pt x="8" y="195"/>
                    <a:pt x="0" y="203"/>
                  </a:cubicBezTo>
                  <a:cubicBezTo>
                    <a:pt x="0" y="0"/>
                    <a:pt x="0" y="0"/>
                    <a:pt x="0" y="0"/>
                  </a:cubicBezTo>
                  <a:cubicBezTo>
                    <a:pt x="107" y="0"/>
                    <a:pt x="198" y="38"/>
                    <a:pt x="274" y="114"/>
                  </a:cubicBezTo>
                  <a:cubicBezTo>
                    <a:pt x="350" y="189"/>
                    <a:pt x="388" y="281"/>
                    <a:pt x="388" y="388"/>
                  </a:cubicBezTo>
                  <a:close/>
                </a:path>
              </a:pathLst>
            </a:custGeom>
            <a:solidFill>
              <a:srgbClr val="2461A4"/>
            </a:solidFill>
            <a:ln w="19050" cap="flat" cmpd="sng" algn="ctr">
              <a:solidFill>
                <a:schemeClr val="bg1"/>
              </a:solidFill>
              <a:prstDash val="solid"/>
            </a:ln>
            <a:effectLst/>
          </p:spPr>
          <p:style>
            <a:lnRef idx="0">
              <a:scrgbClr r="0" g="0" b="0"/>
            </a:lnRef>
            <a:fillRef idx="0">
              <a:scrgbClr r="0" g="0" b="0"/>
            </a:fillRef>
            <a:effectRef idx="0">
              <a:scrgbClr r="0" g="0" b="0"/>
            </a:effectRef>
            <a:fontRef idx="major"/>
          </p:style>
          <p:txBody>
            <a:bodyPr rot="0" spcFirstLastPara="0" vert="horz" wrap="square" lIns="91440" tIns="45720" rIns="91440" bIns="45720" numCol="1" spcCol="0" rtlCol="0" fromWordArt="0" anchor="ctr" anchorCtr="0" forceAA="0" compatLnSpc="1">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endParaRPr lang="en-US" kern="0">
                <a:solidFill>
                  <a:sysClr val="window" lastClr="FFFFFF"/>
                </a:solidFill>
                <a:latin typeface="Source Han Sans SC" panose="020B0500000000000000" pitchFamily="34" charset="-128"/>
                <a:ea typeface="Source Han Sans SC" panose="020B0500000000000000" pitchFamily="34" charset="-128"/>
              </a:endParaRPr>
            </a:p>
          </p:txBody>
        </p:sp>
        <p:sp>
          <p:nvSpPr>
            <p:cNvPr id="20" name="Freeform 26"/>
            <p:cNvSpPr/>
            <p:nvPr/>
          </p:nvSpPr>
          <p:spPr bwMode="auto">
            <a:xfrm>
              <a:off x="5490565" y="3705261"/>
              <a:ext cx="1934544" cy="1633127"/>
            </a:xfrm>
            <a:custGeom>
              <a:avLst/>
              <a:gdLst/>
              <a:ahLst/>
              <a:cxnLst>
                <a:cxn ang="0">
                  <a:pos x="256" y="3"/>
                </a:cxn>
                <a:cxn ang="0">
                  <a:pos x="256" y="0"/>
                </a:cxn>
                <a:cxn ang="0">
                  <a:pos x="462" y="0"/>
                </a:cxn>
                <a:cxn ang="0">
                  <a:pos x="462" y="1"/>
                </a:cxn>
                <a:cxn ang="0">
                  <a:pos x="348" y="276"/>
                </a:cxn>
                <a:cxn ang="0">
                  <a:pos x="74" y="390"/>
                </a:cxn>
                <a:cxn ang="0">
                  <a:pos x="74" y="183"/>
                </a:cxn>
                <a:cxn ang="0">
                  <a:pos x="74" y="182"/>
                </a:cxn>
                <a:cxn ang="0">
                  <a:pos x="73" y="183"/>
                </a:cxn>
                <a:cxn ang="0">
                  <a:pos x="43" y="195"/>
                </a:cxn>
                <a:cxn ang="0">
                  <a:pos x="12" y="183"/>
                </a:cxn>
                <a:cxn ang="0">
                  <a:pos x="0" y="152"/>
                </a:cxn>
                <a:cxn ang="0">
                  <a:pos x="12" y="122"/>
                </a:cxn>
                <a:cxn ang="0">
                  <a:pos x="43" y="109"/>
                </a:cxn>
                <a:cxn ang="0">
                  <a:pos x="73" y="122"/>
                </a:cxn>
                <a:cxn ang="0">
                  <a:pos x="74" y="123"/>
                </a:cxn>
                <a:cxn ang="0">
                  <a:pos x="74" y="0"/>
                </a:cxn>
                <a:cxn ang="0">
                  <a:pos x="199" y="0"/>
                </a:cxn>
                <a:cxn ang="0">
                  <a:pos x="196" y="3"/>
                </a:cxn>
                <a:cxn ang="0">
                  <a:pos x="183" y="33"/>
                </a:cxn>
                <a:cxn ang="0">
                  <a:pos x="196" y="64"/>
                </a:cxn>
                <a:cxn ang="0">
                  <a:pos x="226" y="76"/>
                </a:cxn>
                <a:cxn ang="0">
                  <a:pos x="256" y="64"/>
                </a:cxn>
                <a:cxn ang="0">
                  <a:pos x="269" y="33"/>
                </a:cxn>
                <a:cxn ang="0">
                  <a:pos x="256" y="3"/>
                </a:cxn>
              </a:cxnLst>
              <a:rect l="0" t="0" r="r" b="b"/>
              <a:pathLst>
                <a:path w="462" h="390">
                  <a:moveTo>
                    <a:pt x="256" y="3"/>
                  </a:moveTo>
                  <a:cubicBezTo>
                    <a:pt x="256" y="0"/>
                    <a:pt x="256" y="0"/>
                    <a:pt x="256" y="0"/>
                  </a:cubicBezTo>
                  <a:cubicBezTo>
                    <a:pt x="462" y="0"/>
                    <a:pt x="462" y="0"/>
                    <a:pt x="462" y="0"/>
                  </a:cubicBezTo>
                  <a:cubicBezTo>
                    <a:pt x="462" y="0"/>
                    <a:pt x="462" y="1"/>
                    <a:pt x="462" y="1"/>
                  </a:cubicBezTo>
                  <a:cubicBezTo>
                    <a:pt x="462" y="109"/>
                    <a:pt x="424" y="200"/>
                    <a:pt x="348" y="276"/>
                  </a:cubicBezTo>
                  <a:cubicBezTo>
                    <a:pt x="272" y="352"/>
                    <a:pt x="181" y="390"/>
                    <a:pt x="74" y="390"/>
                  </a:cubicBezTo>
                  <a:cubicBezTo>
                    <a:pt x="74" y="183"/>
                    <a:pt x="74" y="183"/>
                    <a:pt x="74" y="183"/>
                  </a:cubicBezTo>
                  <a:cubicBezTo>
                    <a:pt x="74" y="182"/>
                    <a:pt x="74" y="182"/>
                    <a:pt x="74" y="182"/>
                  </a:cubicBezTo>
                  <a:cubicBezTo>
                    <a:pt x="74" y="182"/>
                    <a:pt x="73" y="183"/>
                    <a:pt x="73" y="183"/>
                  </a:cubicBezTo>
                  <a:cubicBezTo>
                    <a:pt x="65" y="191"/>
                    <a:pt x="54" y="195"/>
                    <a:pt x="43" y="195"/>
                  </a:cubicBezTo>
                  <a:cubicBezTo>
                    <a:pt x="31" y="195"/>
                    <a:pt x="21" y="191"/>
                    <a:pt x="12" y="183"/>
                  </a:cubicBezTo>
                  <a:cubicBezTo>
                    <a:pt x="4" y="174"/>
                    <a:pt x="0" y="164"/>
                    <a:pt x="0" y="152"/>
                  </a:cubicBezTo>
                  <a:cubicBezTo>
                    <a:pt x="0" y="141"/>
                    <a:pt x="4" y="130"/>
                    <a:pt x="12" y="122"/>
                  </a:cubicBezTo>
                  <a:cubicBezTo>
                    <a:pt x="21" y="114"/>
                    <a:pt x="31" y="109"/>
                    <a:pt x="43" y="109"/>
                  </a:cubicBezTo>
                  <a:cubicBezTo>
                    <a:pt x="54" y="109"/>
                    <a:pt x="65" y="114"/>
                    <a:pt x="73" y="122"/>
                  </a:cubicBezTo>
                  <a:cubicBezTo>
                    <a:pt x="73" y="122"/>
                    <a:pt x="74" y="123"/>
                    <a:pt x="74" y="123"/>
                  </a:cubicBezTo>
                  <a:cubicBezTo>
                    <a:pt x="74" y="0"/>
                    <a:pt x="74" y="0"/>
                    <a:pt x="74" y="0"/>
                  </a:cubicBezTo>
                  <a:cubicBezTo>
                    <a:pt x="199" y="0"/>
                    <a:pt x="199" y="0"/>
                    <a:pt x="199" y="0"/>
                  </a:cubicBezTo>
                  <a:cubicBezTo>
                    <a:pt x="198" y="1"/>
                    <a:pt x="197" y="2"/>
                    <a:pt x="196" y="3"/>
                  </a:cubicBezTo>
                  <a:cubicBezTo>
                    <a:pt x="187" y="11"/>
                    <a:pt x="183" y="21"/>
                    <a:pt x="183" y="33"/>
                  </a:cubicBezTo>
                  <a:cubicBezTo>
                    <a:pt x="183" y="45"/>
                    <a:pt x="187" y="55"/>
                    <a:pt x="196" y="64"/>
                  </a:cubicBezTo>
                  <a:cubicBezTo>
                    <a:pt x="204" y="72"/>
                    <a:pt x="214" y="76"/>
                    <a:pt x="226" y="76"/>
                  </a:cubicBezTo>
                  <a:cubicBezTo>
                    <a:pt x="238" y="76"/>
                    <a:pt x="248" y="72"/>
                    <a:pt x="256" y="64"/>
                  </a:cubicBezTo>
                  <a:cubicBezTo>
                    <a:pt x="265" y="55"/>
                    <a:pt x="269" y="45"/>
                    <a:pt x="269" y="33"/>
                  </a:cubicBezTo>
                  <a:cubicBezTo>
                    <a:pt x="269" y="21"/>
                    <a:pt x="265" y="11"/>
                    <a:pt x="256" y="3"/>
                  </a:cubicBezTo>
                  <a:close/>
                </a:path>
              </a:pathLst>
            </a:custGeom>
            <a:solidFill>
              <a:srgbClr val="F9A41A"/>
            </a:solidFill>
            <a:ln w="19050" cap="flat" cmpd="sng" algn="ctr">
              <a:solidFill>
                <a:schemeClr val="bg1"/>
              </a:solidFill>
              <a:prstDash val="solid"/>
            </a:ln>
            <a:effectLst/>
          </p:spPr>
          <p:style>
            <a:lnRef idx="0">
              <a:scrgbClr r="0" g="0" b="0"/>
            </a:lnRef>
            <a:fillRef idx="0">
              <a:scrgbClr r="0" g="0" b="0"/>
            </a:fillRef>
            <a:effectRef idx="0">
              <a:scrgbClr r="0" g="0" b="0"/>
            </a:effectRef>
            <a:fontRef idx="major"/>
          </p:style>
          <p:txBody>
            <a:bodyPr rot="0" spcFirstLastPara="0" vert="horz" wrap="square" lIns="91440" tIns="45720" rIns="91440" bIns="45720" numCol="1" spcCol="0" rtlCol="0" fromWordArt="0" anchor="ctr" anchorCtr="0" forceAA="0" compatLnSpc="1">
              <a:no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endParaRPr lang="en-US" kern="0">
                <a:solidFill>
                  <a:sysClr val="window" lastClr="FFFFFF"/>
                </a:solidFill>
                <a:latin typeface="Source Han Sans SC" panose="020B0500000000000000" pitchFamily="34" charset="-128"/>
                <a:ea typeface="Source Han Sans SC" panose="020B0500000000000000" pitchFamily="34" charset="-128"/>
              </a:endParaRPr>
            </a:p>
          </p:txBody>
        </p:sp>
        <p:sp>
          <p:nvSpPr>
            <p:cNvPr id="25" name="文本框 9"/>
            <p:cNvSpPr txBox="1"/>
            <p:nvPr/>
          </p:nvSpPr>
          <p:spPr>
            <a:xfrm>
              <a:off x="4602337" y="2613660"/>
              <a:ext cx="1068705" cy="76835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altLang="zh-CN" sz="4400" dirty="0">
                  <a:solidFill>
                    <a:schemeClr val="bg1"/>
                  </a:solidFill>
                  <a:latin typeface="Source Han Sans SC" panose="020B0500000000000000" pitchFamily="34" charset="-128"/>
                  <a:ea typeface="Source Han Sans SC" panose="020B0500000000000000" pitchFamily="34" charset="-128"/>
                </a:rPr>
                <a:t>01</a:t>
              </a:r>
              <a:endParaRPr lang="en-US" altLang="zh-CN" sz="4400" dirty="0">
                <a:solidFill>
                  <a:schemeClr val="bg1"/>
                </a:solidFill>
                <a:latin typeface="Source Han Sans SC" panose="020B0500000000000000" pitchFamily="34" charset="-128"/>
                <a:ea typeface="Source Han Sans SC" panose="020B0500000000000000" pitchFamily="34" charset="-128"/>
              </a:endParaRPr>
            </a:p>
          </p:txBody>
        </p:sp>
        <p:sp>
          <p:nvSpPr>
            <p:cNvPr id="26" name="文本框 10"/>
            <p:cNvSpPr txBox="1"/>
            <p:nvPr/>
          </p:nvSpPr>
          <p:spPr>
            <a:xfrm>
              <a:off x="6078712" y="2613660"/>
              <a:ext cx="1068705" cy="76835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altLang="zh-CN" sz="4400">
                  <a:solidFill>
                    <a:schemeClr val="bg1"/>
                  </a:solidFill>
                  <a:latin typeface="Source Han Sans SC" panose="020B0500000000000000" pitchFamily="34" charset="-128"/>
                  <a:ea typeface="Source Han Sans SC" panose="020B0500000000000000" pitchFamily="34" charset="-128"/>
                </a:rPr>
                <a:t>02</a:t>
              </a:r>
              <a:endParaRPr lang="en-US" altLang="zh-CN" sz="4400">
                <a:solidFill>
                  <a:schemeClr val="bg1"/>
                </a:solidFill>
                <a:latin typeface="Source Han Sans SC" panose="020B0500000000000000" pitchFamily="34" charset="-128"/>
                <a:ea typeface="Source Han Sans SC" panose="020B0500000000000000" pitchFamily="34" charset="-128"/>
              </a:endParaRPr>
            </a:p>
          </p:txBody>
        </p:sp>
        <p:sp>
          <p:nvSpPr>
            <p:cNvPr id="28" name="文本框 11"/>
            <p:cNvSpPr txBox="1"/>
            <p:nvPr/>
          </p:nvSpPr>
          <p:spPr>
            <a:xfrm>
              <a:off x="4602337" y="4023360"/>
              <a:ext cx="1068705" cy="76835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altLang="zh-CN" sz="4400">
                  <a:solidFill>
                    <a:schemeClr val="bg1"/>
                  </a:solidFill>
                  <a:latin typeface="Source Han Sans SC" panose="020B0500000000000000" pitchFamily="34" charset="-128"/>
                  <a:ea typeface="Source Han Sans SC" panose="020B0500000000000000" pitchFamily="34" charset="-128"/>
                </a:rPr>
                <a:t>03</a:t>
              </a:r>
              <a:endParaRPr lang="en-US" altLang="zh-CN" sz="4400">
                <a:solidFill>
                  <a:schemeClr val="bg1"/>
                </a:solidFill>
                <a:latin typeface="Source Han Sans SC" panose="020B0500000000000000" pitchFamily="34" charset="-128"/>
                <a:ea typeface="Source Han Sans SC" panose="020B0500000000000000" pitchFamily="34" charset="-128"/>
              </a:endParaRPr>
            </a:p>
          </p:txBody>
        </p:sp>
        <p:sp>
          <p:nvSpPr>
            <p:cNvPr id="29" name="文本框 12"/>
            <p:cNvSpPr txBox="1"/>
            <p:nvPr/>
          </p:nvSpPr>
          <p:spPr>
            <a:xfrm>
              <a:off x="6078712" y="4023360"/>
              <a:ext cx="1068705" cy="76835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en-US" altLang="zh-CN" sz="4400">
                  <a:solidFill>
                    <a:schemeClr val="bg1"/>
                  </a:solidFill>
                  <a:latin typeface="Source Han Sans SC" panose="020B0500000000000000" pitchFamily="34" charset="-128"/>
                  <a:ea typeface="Source Han Sans SC" panose="020B0500000000000000" pitchFamily="34" charset="-128"/>
                </a:rPr>
                <a:t>04</a:t>
              </a:r>
              <a:endParaRPr lang="en-US" altLang="zh-CN" sz="4400">
                <a:solidFill>
                  <a:schemeClr val="bg1"/>
                </a:solidFill>
                <a:latin typeface="Source Han Sans SC" panose="020B0500000000000000" pitchFamily="34" charset="-128"/>
                <a:ea typeface="Source Han Sans SC" panose="020B0500000000000000" pitchFamily="34" charset="-128"/>
              </a:endParaRPr>
            </a:p>
          </p:txBody>
        </p:sp>
      </p:grpSp>
      <p:sp>
        <p:nvSpPr>
          <p:cNvPr id="30" name="矩形 29"/>
          <p:cNvSpPr/>
          <p:nvPr/>
        </p:nvSpPr>
        <p:spPr>
          <a:xfrm>
            <a:off x="1363173" y="2083510"/>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r">
              <a:lnSpc>
                <a:spcPct val="150000"/>
              </a:lnSpc>
            </a:pPr>
            <a:r>
              <a:rPr lang="zh-CN" altLang="en-US" sz="2000" b="1" spc="300" dirty="0">
                <a:solidFill>
                  <a:srgbClr val="F9A41A"/>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F9A41A"/>
              </a:solidFill>
              <a:latin typeface="Source Han Sans SC" panose="020B0500000000000000" pitchFamily="34" charset="-128"/>
              <a:ea typeface="Source Han Sans SC" panose="020B0500000000000000" pitchFamily="34" charset="-128"/>
              <a:cs typeface="+mn-ea"/>
              <a:sym typeface="+mn-lt"/>
            </a:endParaRPr>
          </a:p>
        </p:txBody>
      </p:sp>
      <p:sp>
        <p:nvSpPr>
          <p:cNvPr id="31" name="TextBox 54"/>
          <p:cNvSpPr txBox="1"/>
          <p:nvPr/>
        </p:nvSpPr>
        <p:spPr>
          <a:xfrm>
            <a:off x="1253642" y="2583327"/>
            <a:ext cx="2608945" cy="613822"/>
          </a:xfrm>
          <a:prstGeom prst="rect">
            <a:avLst/>
          </a:prstGeom>
          <a:noFill/>
        </p:spPr>
        <p:txBody>
          <a:bodyPr wrap="square" rtlCol="0">
            <a:spAutoFit/>
          </a:bodyPr>
          <a:lstStyle/>
          <a:p>
            <a:pPr algn="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32" name="矩形 31"/>
          <p:cNvSpPr/>
          <p:nvPr/>
        </p:nvSpPr>
        <p:spPr>
          <a:xfrm>
            <a:off x="1363173" y="3690637"/>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r">
              <a:lnSpc>
                <a:spcPct val="150000"/>
              </a:lnSpc>
            </a:pPr>
            <a:r>
              <a:rPr lang="zh-CN" altLang="en-US" sz="2000" b="1" spc="300" dirty="0">
                <a:solidFill>
                  <a:srgbClr val="2461A4"/>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2461A4"/>
              </a:solidFill>
              <a:latin typeface="Source Han Sans SC" panose="020B0500000000000000" pitchFamily="34" charset="-128"/>
              <a:ea typeface="Source Han Sans SC" panose="020B0500000000000000" pitchFamily="34" charset="-128"/>
              <a:cs typeface="+mn-ea"/>
              <a:sym typeface="+mn-lt"/>
            </a:endParaRPr>
          </a:p>
        </p:txBody>
      </p:sp>
      <p:sp>
        <p:nvSpPr>
          <p:cNvPr id="33" name="TextBox 54"/>
          <p:cNvSpPr txBox="1"/>
          <p:nvPr/>
        </p:nvSpPr>
        <p:spPr>
          <a:xfrm>
            <a:off x="1253642" y="4190454"/>
            <a:ext cx="2608945" cy="613822"/>
          </a:xfrm>
          <a:prstGeom prst="rect">
            <a:avLst/>
          </a:prstGeom>
          <a:noFill/>
        </p:spPr>
        <p:txBody>
          <a:bodyPr wrap="square" rtlCol="0">
            <a:spAutoFit/>
          </a:bodyPr>
          <a:lstStyle/>
          <a:p>
            <a:pPr algn="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38" name="矩形 37"/>
          <p:cNvSpPr/>
          <p:nvPr/>
        </p:nvSpPr>
        <p:spPr>
          <a:xfrm>
            <a:off x="7752458" y="2083510"/>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50000"/>
              </a:lnSpc>
            </a:pPr>
            <a:r>
              <a:rPr lang="zh-CN" altLang="en-US" sz="2000" b="1" spc="300" dirty="0">
                <a:solidFill>
                  <a:srgbClr val="2461A4"/>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2461A4"/>
              </a:solidFill>
              <a:latin typeface="Source Han Sans SC" panose="020B0500000000000000" pitchFamily="34" charset="-128"/>
              <a:ea typeface="Source Han Sans SC" panose="020B0500000000000000" pitchFamily="34" charset="-128"/>
              <a:cs typeface="+mn-ea"/>
              <a:sym typeface="+mn-lt"/>
            </a:endParaRPr>
          </a:p>
        </p:txBody>
      </p:sp>
      <p:sp>
        <p:nvSpPr>
          <p:cNvPr id="39" name="TextBox 54"/>
          <p:cNvSpPr txBox="1"/>
          <p:nvPr/>
        </p:nvSpPr>
        <p:spPr>
          <a:xfrm>
            <a:off x="7753763" y="2583327"/>
            <a:ext cx="2608945" cy="613822"/>
          </a:xfrm>
          <a:prstGeom prst="rect">
            <a:avLst/>
          </a:prstGeom>
          <a:noFill/>
        </p:spPr>
        <p:txBody>
          <a:bodyPr wrap="square" rtlCol="0">
            <a:spAutoFit/>
          </a:bodyPr>
          <a:lstStyle/>
          <a:p>
            <a:pP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41" name="矩形 40"/>
          <p:cNvSpPr/>
          <p:nvPr/>
        </p:nvSpPr>
        <p:spPr>
          <a:xfrm>
            <a:off x="7752458" y="4106273"/>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50000"/>
              </a:lnSpc>
            </a:pPr>
            <a:r>
              <a:rPr lang="zh-CN" altLang="en-US" sz="2000" b="1" spc="300" dirty="0">
                <a:solidFill>
                  <a:srgbClr val="F9A41A"/>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F9A41A"/>
              </a:solidFill>
              <a:latin typeface="Source Han Sans SC" panose="020B0500000000000000" pitchFamily="34" charset="-128"/>
              <a:ea typeface="Source Han Sans SC" panose="020B0500000000000000" pitchFamily="34" charset="-128"/>
              <a:cs typeface="+mn-ea"/>
              <a:sym typeface="+mn-lt"/>
            </a:endParaRPr>
          </a:p>
        </p:txBody>
      </p:sp>
      <p:sp>
        <p:nvSpPr>
          <p:cNvPr id="42" name="TextBox 54"/>
          <p:cNvSpPr txBox="1"/>
          <p:nvPr/>
        </p:nvSpPr>
        <p:spPr>
          <a:xfrm>
            <a:off x="7753763" y="4606090"/>
            <a:ext cx="2608945" cy="613822"/>
          </a:xfrm>
          <a:prstGeom prst="rect">
            <a:avLst/>
          </a:prstGeom>
          <a:noFill/>
        </p:spPr>
        <p:txBody>
          <a:bodyPr wrap="square" rtlCol="0">
            <a:spAutoFit/>
          </a:bodyPr>
          <a:lstStyle/>
          <a:p>
            <a:pP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21" name="矩形 20"/>
          <p:cNvSpPr/>
          <p:nvPr/>
        </p:nvSpPr>
        <p:spPr>
          <a:xfrm>
            <a:off x="4564944" y="505276"/>
            <a:ext cx="3062112"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采购工作情况</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strips(downLeft)">
                                      <p:cBhvr>
                                        <p:cTn id="7" dur="500"/>
                                        <p:tgtEl>
                                          <p:spTgt spid="31"/>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strips(downLeft)">
                                      <p:cBhvr>
                                        <p:cTn id="10" dur="500"/>
                                        <p:tgtEl>
                                          <p:spTgt spid="33"/>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strips(downLeft)">
                                      <p:cBhvr>
                                        <p:cTn id="13" dur="500"/>
                                        <p:tgtEl>
                                          <p:spTgt spid="39"/>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strips(downLeft)">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9"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4564944" y="505276"/>
            <a:ext cx="3062112"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采购工作情况</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sp>
        <p:nvSpPr>
          <p:cNvPr id="28" name="矩形 27"/>
          <p:cNvSpPr/>
          <p:nvPr/>
        </p:nvSpPr>
        <p:spPr>
          <a:xfrm>
            <a:off x="4845559" y="2045512"/>
            <a:ext cx="828339" cy="646538"/>
          </a:xfrm>
          <a:prstGeom prst="rect">
            <a:avLst/>
          </a:prstGeom>
          <a:solidFill>
            <a:srgbClr val="2461A4"/>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lnSpc>
                <a:spcPct val="120000"/>
              </a:lnSpc>
            </a:pPr>
            <a:r>
              <a:rPr lang="en-US" altLang="zh-CN" sz="1400" b="1" dirty="0">
                <a:latin typeface="Source Han Sans SC" panose="020B0500000000000000" pitchFamily="34" charset="-128"/>
                <a:ea typeface="Source Han Sans SC" panose="020B0500000000000000" pitchFamily="34" charset="-128"/>
              </a:rPr>
              <a:t>202X</a:t>
            </a:r>
            <a:endParaRPr lang="en-US" altLang="zh-CN" sz="1400" b="1" dirty="0">
              <a:latin typeface="Source Han Sans SC" panose="020B0500000000000000" pitchFamily="34" charset="-128"/>
              <a:ea typeface="Source Han Sans SC" panose="020B0500000000000000" pitchFamily="34" charset="-128"/>
            </a:endParaRPr>
          </a:p>
          <a:p>
            <a:pPr algn="ctr">
              <a:lnSpc>
                <a:spcPct val="120000"/>
              </a:lnSpc>
            </a:pPr>
            <a:r>
              <a:rPr lang="en-US" altLang="zh-CN" sz="1200" b="1" dirty="0">
                <a:latin typeface="Source Han Sans SC" panose="020B0500000000000000" pitchFamily="34" charset="-128"/>
                <a:ea typeface="Source Han Sans SC" panose="020B0500000000000000" pitchFamily="34" charset="-128"/>
              </a:rPr>
              <a:t>X</a:t>
            </a:r>
            <a:r>
              <a:rPr lang="zh-CN" altLang="en-US" sz="1200" b="1" dirty="0">
                <a:latin typeface="Source Han Sans SC" panose="020B0500000000000000" pitchFamily="34" charset="-128"/>
                <a:ea typeface="Source Han Sans SC" panose="020B0500000000000000" pitchFamily="34" charset="-128"/>
              </a:rPr>
              <a:t>月</a:t>
            </a:r>
            <a:endParaRPr lang="zh-CN" altLang="en-US" sz="1200" b="1" dirty="0">
              <a:latin typeface="Source Han Sans SC" panose="020B0500000000000000" pitchFamily="34" charset="-128"/>
              <a:ea typeface="Source Han Sans SC" panose="020B0500000000000000" pitchFamily="34" charset="-128"/>
            </a:endParaRPr>
          </a:p>
        </p:txBody>
      </p:sp>
      <p:sp>
        <p:nvSpPr>
          <p:cNvPr id="29" name="TextBox 76"/>
          <p:cNvSpPr txBox="1"/>
          <p:nvPr/>
        </p:nvSpPr>
        <p:spPr>
          <a:xfrm>
            <a:off x="6092273" y="1992587"/>
            <a:ext cx="3067105" cy="400110"/>
          </a:xfrm>
          <a:prstGeom prst="rect">
            <a:avLst/>
          </a:prstGeom>
          <a:noFill/>
          <a:effectLst/>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zh-CN" altLang="en-US" sz="2000" b="1" dirty="0">
                <a:solidFill>
                  <a:srgbClr val="2461A4"/>
                </a:solidFill>
                <a:latin typeface="Source Han Sans SC" panose="020B0500000000000000" pitchFamily="34" charset="-128"/>
                <a:ea typeface="Source Han Sans SC" panose="020B0500000000000000" pitchFamily="34" charset="-128"/>
              </a:rPr>
              <a:t>请输入标题</a:t>
            </a:r>
            <a:endParaRPr lang="zh-CN" altLang="en-US" sz="2000" b="1" dirty="0">
              <a:solidFill>
                <a:srgbClr val="2461A4"/>
              </a:solidFill>
              <a:latin typeface="Source Han Sans SC" panose="020B0500000000000000" pitchFamily="34" charset="-128"/>
              <a:ea typeface="Source Han Sans SC" panose="020B0500000000000000" pitchFamily="34" charset="-128"/>
            </a:endParaRPr>
          </a:p>
        </p:txBody>
      </p:sp>
      <p:sp>
        <p:nvSpPr>
          <p:cNvPr id="30" name="文本框 4"/>
          <p:cNvSpPr txBox="1"/>
          <p:nvPr/>
        </p:nvSpPr>
        <p:spPr>
          <a:xfrm>
            <a:off x="6106277" y="2416242"/>
            <a:ext cx="5010993" cy="1029321"/>
          </a:xfrm>
          <a:prstGeom prst="rect">
            <a:avLst/>
          </a:prstGeom>
          <a:noFill/>
          <a:effectLst/>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1200" dirty="0">
                <a:latin typeface="Source Han Sans SC" panose="020B0500000000000000" pitchFamily="34" charset="-128"/>
                <a:ea typeface="Source Han Sans SC" panose="020B0500000000000000" pitchFamily="34" charset="-128"/>
              </a:rPr>
              <a:t>请在此添加文字说明请在此添加文字说明请在此添加文字说明请在此添加文字说明请在此添加文字说明请在此添加文字说明。请在此添加文字说明请在此添加文字说明请在此添加文字说明请在此添加文字说明请在此添加文字说明请在此添加文字说明。</a:t>
            </a:r>
            <a:endParaRPr lang="zh-CN" altLang="en-US" sz="1200" dirty="0">
              <a:latin typeface="Source Han Sans SC" panose="020B0500000000000000" pitchFamily="34" charset="-128"/>
              <a:ea typeface="Source Han Sans SC" panose="020B0500000000000000" pitchFamily="34" charset="-128"/>
            </a:endParaRPr>
          </a:p>
        </p:txBody>
      </p:sp>
      <p:sp>
        <p:nvSpPr>
          <p:cNvPr id="32" name="矩形 31"/>
          <p:cNvSpPr/>
          <p:nvPr/>
        </p:nvSpPr>
        <p:spPr>
          <a:xfrm>
            <a:off x="6773693" y="4434028"/>
            <a:ext cx="828339" cy="646538"/>
          </a:xfrm>
          <a:prstGeom prst="rect">
            <a:avLst/>
          </a:prstGeom>
          <a:solidFill>
            <a:srgbClr val="F9A41A"/>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lnSpc>
                <a:spcPct val="120000"/>
              </a:lnSpc>
            </a:pPr>
            <a:r>
              <a:rPr lang="en-US" altLang="zh-CN" sz="1400" b="1" dirty="0">
                <a:latin typeface="Source Han Sans SC" panose="020B0500000000000000" pitchFamily="34" charset="-128"/>
                <a:ea typeface="Source Han Sans SC" panose="020B0500000000000000" pitchFamily="34" charset="-128"/>
              </a:rPr>
              <a:t>202X</a:t>
            </a:r>
            <a:endParaRPr lang="en-US" altLang="zh-CN" sz="1400" b="1" dirty="0">
              <a:latin typeface="Source Han Sans SC" panose="020B0500000000000000" pitchFamily="34" charset="-128"/>
              <a:ea typeface="Source Han Sans SC" panose="020B0500000000000000" pitchFamily="34" charset="-128"/>
            </a:endParaRPr>
          </a:p>
          <a:p>
            <a:pPr algn="ctr">
              <a:lnSpc>
                <a:spcPct val="120000"/>
              </a:lnSpc>
            </a:pPr>
            <a:r>
              <a:rPr lang="en-US" altLang="zh-CN" sz="1400" b="1" dirty="0">
                <a:latin typeface="Source Han Sans SC" panose="020B0500000000000000" pitchFamily="34" charset="-128"/>
                <a:ea typeface="Source Han Sans SC" panose="020B0500000000000000" pitchFamily="34" charset="-128"/>
              </a:rPr>
              <a:t>X</a:t>
            </a:r>
            <a:r>
              <a:rPr lang="zh-CN" altLang="en-US" sz="1400" b="1" dirty="0">
                <a:latin typeface="Source Han Sans SC" panose="020B0500000000000000" pitchFamily="34" charset="-128"/>
                <a:ea typeface="Source Han Sans SC" panose="020B0500000000000000" pitchFamily="34" charset="-128"/>
              </a:rPr>
              <a:t>月</a:t>
            </a:r>
            <a:endParaRPr lang="zh-CN" altLang="en-US" sz="1400" b="1" dirty="0">
              <a:latin typeface="Source Han Sans SC" panose="020B0500000000000000" pitchFamily="34" charset="-128"/>
              <a:ea typeface="Source Han Sans SC" panose="020B0500000000000000" pitchFamily="34" charset="-128"/>
            </a:endParaRPr>
          </a:p>
        </p:txBody>
      </p:sp>
      <p:sp>
        <p:nvSpPr>
          <p:cNvPr id="33" name="TextBox 76"/>
          <p:cNvSpPr txBox="1"/>
          <p:nvPr/>
        </p:nvSpPr>
        <p:spPr>
          <a:xfrm>
            <a:off x="3255780" y="4381103"/>
            <a:ext cx="3067105" cy="400110"/>
          </a:xfrm>
          <a:prstGeom prst="rect">
            <a:avLst/>
          </a:prstGeom>
          <a:noFill/>
          <a:effectLst/>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r"/>
            <a:r>
              <a:rPr lang="zh-CN" altLang="en-US" sz="2000" b="1" dirty="0">
                <a:solidFill>
                  <a:srgbClr val="F9A41A"/>
                </a:solidFill>
                <a:latin typeface="Source Han Sans SC" panose="020B0500000000000000" pitchFamily="34" charset="-128"/>
                <a:ea typeface="Source Han Sans SC" panose="020B0500000000000000" pitchFamily="34" charset="-128"/>
              </a:rPr>
              <a:t>请输入标题</a:t>
            </a:r>
            <a:endParaRPr lang="zh-CN" altLang="en-US" sz="2000" b="1" dirty="0">
              <a:solidFill>
                <a:srgbClr val="F9A41A"/>
              </a:solidFill>
              <a:latin typeface="Source Han Sans SC" panose="020B0500000000000000" pitchFamily="34" charset="-128"/>
              <a:ea typeface="Source Han Sans SC" panose="020B0500000000000000" pitchFamily="34" charset="-128"/>
            </a:endParaRPr>
          </a:p>
        </p:txBody>
      </p:sp>
      <p:sp>
        <p:nvSpPr>
          <p:cNvPr id="34" name="文本框 8"/>
          <p:cNvSpPr txBox="1"/>
          <p:nvPr/>
        </p:nvSpPr>
        <p:spPr>
          <a:xfrm>
            <a:off x="1318571" y="4804758"/>
            <a:ext cx="5010993" cy="1029321"/>
          </a:xfrm>
          <a:prstGeom prst="rect">
            <a:avLst/>
          </a:prstGeom>
          <a:noFill/>
          <a:effectLst/>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r">
              <a:lnSpc>
                <a:spcPct val="130000"/>
              </a:lnSpc>
            </a:pPr>
            <a:r>
              <a:rPr lang="zh-CN" altLang="en-US" sz="1200" dirty="0">
                <a:latin typeface="Source Han Sans SC" panose="020B0500000000000000" pitchFamily="34" charset="-128"/>
                <a:ea typeface="Source Han Sans SC" panose="020B0500000000000000" pitchFamily="34" charset="-128"/>
              </a:rPr>
              <a:t>请在此添加文字说明请在此添加文字说明请在此添加文字说明请在此添加文字说明请在此添加文字说明请在此添加文字说明。请在此添加文字说明请在此添加文字说明请在此添加文字说明请在此添加文字说明请在此添加文字说明请在此添加文字说明</a:t>
            </a:r>
            <a:endParaRPr lang="zh-CN" altLang="en-US" sz="1200" dirty="0">
              <a:latin typeface="Source Han Sans SC" panose="020B0500000000000000" pitchFamily="34" charset="-128"/>
              <a:ea typeface="Source Han Sans SC" panose="020B0500000000000000" pitchFamily="34" charset="-128"/>
            </a:endParaRPr>
          </a:p>
        </p:txBody>
      </p:sp>
      <p:cxnSp>
        <p:nvCxnSpPr>
          <p:cNvPr id="35" name="直接连接符 9"/>
          <p:cNvCxnSpPr/>
          <p:nvPr/>
        </p:nvCxnSpPr>
        <p:spPr>
          <a:xfrm>
            <a:off x="1413944" y="4101620"/>
            <a:ext cx="9466655"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图形 2" descr="靶心"/>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13944" y="1500525"/>
            <a:ext cx="2623680" cy="2623680"/>
          </a:xfrm>
          <a:prstGeom prst="rect">
            <a:avLst/>
          </a:prstGeom>
        </p:spPr>
      </p:pic>
      <p:pic>
        <p:nvPicPr>
          <p:cNvPr id="5" name="图形 4" descr="目标"/>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47538" y="4103099"/>
            <a:ext cx="2623680" cy="26236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564944" y="505276"/>
            <a:ext cx="3062112"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采购工作情况</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sp>
        <p:nvSpPr>
          <p:cNvPr id="14" name="TextBox 370"/>
          <p:cNvSpPr txBox="1"/>
          <p:nvPr/>
        </p:nvSpPr>
        <p:spPr>
          <a:xfrm>
            <a:off x="6717677" y="1953545"/>
            <a:ext cx="4185761" cy="499817"/>
          </a:xfrm>
          <a:prstGeom prst="rect">
            <a:avLst/>
          </a:prstGeom>
          <a:solidFill>
            <a:srgbClr val="2461A4"/>
          </a:solidFill>
          <a:effectLst>
            <a:outerShdw blurRad="190500" dist="63500" dir="2700000" algn="tl" rotWithShape="0">
              <a:prstClr val="black">
                <a:alpha val="30000"/>
              </a:prstClr>
            </a:outerShdw>
          </a:effectLst>
        </p:spPr>
        <p:style>
          <a:lnRef idx="0">
            <a:scrgbClr r="0" g="0" b="0"/>
          </a:lnRef>
          <a:fillRef idx="0">
            <a:scrgbClr r="0" g="0" b="0"/>
          </a:fillRef>
          <a:effectRef idx="0">
            <a:scrgbClr r="0" g="0" b="0"/>
          </a:effectRef>
          <a:fontRef idx="major"/>
        </p:style>
        <p:txBody>
          <a:bodyPr wrap="non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50000"/>
              </a:lnSpc>
            </a:pPr>
            <a:r>
              <a:rPr lang="zh-CN" altLang="en-US" sz="2000" b="1" dirty="0">
                <a:solidFill>
                  <a:schemeClr val="bg1"/>
                </a:solidFill>
                <a:latin typeface="Source Han Sans SC" panose="020B0500000000000000" pitchFamily="34" charset="-128"/>
                <a:ea typeface="Source Han Sans SC" panose="020B0500000000000000" pitchFamily="34" charset="-128"/>
              </a:rPr>
              <a:t>  初心不改共成长  凝心聚力普新篇 </a:t>
            </a:r>
            <a:endParaRPr lang="zh-CN" altLang="en-US" sz="2000" b="1" dirty="0">
              <a:solidFill>
                <a:schemeClr val="bg1"/>
              </a:solidFill>
              <a:latin typeface="Source Han Sans SC" panose="020B0500000000000000" pitchFamily="34" charset="-128"/>
              <a:ea typeface="Source Han Sans SC" panose="020B0500000000000000" pitchFamily="34" charset="-128"/>
            </a:endParaRPr>
          </a:p>
        </p:txBody>
      </p:sp>
      <p:grpSp>
        <p:nvGrpSpPr>
          <p:cNvPr id="15" name="组合 14"/>
          <p:cNvGrpSpPr/>
          <p:nvPr/>
        </p:nvGrpSpPr>
        <p:grpSpPr>
          <a:xfrm>
            <a:off x="1019661" y="1878236"/>
            <a:ext cx="5004150" cy="3903168"/>
            <a:chOff x="939833" y="2179773"/>
            <a:chExt cx="4840576" cy="3775589"/>
          </a:xfrm>
        </p:grpSpPr>
        <p:sp>
          <p:nvSpPr>
            <p:cNvPr id="32" name="TextBox 372"/>
            <p:cNvSpPr txBox="1"/>
            <p:nvPr/>
          </p:nvSpPr>
          <p:spPr>
            <a:xfrm>
              <a:off x="1530684" y="2258176"/>
              <a:ext cx="991147" cy="327488"/>
            </a:xfrm>
            <a:prstGeom prst="rect">
              <a:avLst/>
            </a:prstGeom>
            <a:noFill/>
          </p:spPr>
          <p:txBody>
            <a:bodyPr wrap="none" rtlCol="0">
              <a:spAutoFit/>
            </a:bodyPr>
            <a:lstStyle/>
            <a:p>
              <a:pPr algn="ctr"/>
              <a:r>
                <a:rPr lang="zh-CN" altLang="en-US" sz="1600" b="1" dirty="0">
                  <a:solidFill>
                    <a:srgbClr val="EB7B0E"/>
                  </a:solidFill>
                  <a:latin typeface="Source Han Serif CN" panose="02020400000000000000" pitchFamily="18" charset="-128"/>
                  <a:ea typeface="Source Han Serif CN" panose="02020400000000000000" pitchFamily="18" charset="-128"/>
                </a:rPr>
                <a:t>诚信互利</a:t>
              </a:r>
              <a:endParaRPr lang="zh-CN" altLang="en-US" sz="1600" b="1" dirty="0">
                <a:solidFill>
                  <a:srgbClr val="EB7B0E"/>
                </a:solidFill>
                <a:latin typeface="Source Han Serif CN" panose="02020400000000000000" pitchFamily="18" charset="-128"/>
                <a:ea typeface="Source Han Serif CN" panose="02020400000000000000" pitchFamily="18" charset="-128"/>
              </a:endParaRPr>
            </a:p>
          </p:txBody>
        </p:sp>
        <p:sp>
          <p:nvSpPr>
            <p:cNvPr id="33" name="TextBox 373"/>
            <p:cNvSpPr txBox="1"/>
            <p:nvPr/>
          </p:nvSpPr>
          <p:spPr>
            <a:xfrm>
              <a:off x="2304995" y="5627874"/>
              <a:ext cx="991146" cy="327488"/>
            </a:xfrm>
            <a:prstGeom prst="rect">
              <a:avLst/>
            </a:prstGeom>
            <a:noFill/>
          </p:spPr>
          <p:txBody>
            <a:bodyPr wrap="none" rtlCol="0">
              <a:spAutoFit/>
            </a:bodyPr>
            <a:lstStyle/>
            <a:p>
              <a:r>
                <a:rPr lang="zh-CN" altLang="en-US" sz="1600" b="1" dirty="0">
                  <a:solidFill>
                    <a:srgbClr val="EB7B0E"/>
                  </a:solidFill>
                  <a:latin typeface="Source Han Serif CN" panose="02020400000000000000" pitchFamily="18" charset="-128"/>
                  <a:ea typeface="Source Han Serif CN" panose="02020400000000000000" pitchFamily="18" charset="-128"/>
                </a:rPr>
                <a:t>团队合作</a:t>
              </a:r>
              <a:endParaRPr lang="zh-CN" altLang="en-US" sz="1600" b="1" dirty="0">
                <a:solidFill>
                  <a:srgbClr val="EB7B0E"/>
                </a:solidFill>
                <a:latin typeface="Source Han Serif CN" panose="02020400000000000000" pitchFamily="18" charset="-128"/>
                <a:ea typeface="Source Han Serif CN" panose="02020400000000000000" pitchFamily="18" charset="-128"/>
              </a:endParaRPr>
            </a:p>
          </p:txBody>
        </p:sp>
        <p:sp>
          <p:nvSpPr>
            <p:cNvPr id="34" name="TextBox 374"/>
            <p:cNvSpPr txBox="1"/>
            <p:nvPr/>
          </p:nvSpPr>
          <p:spPr>
            <a:xfrm>
              <a:off x="4789263" y="4501912"/>
              <a:ext cx="991146" cy="327488"/>
            </a:xfrm>
            <a:prstGeom prst="rect">
              <a:avLst/>
            </a:prstGeom>
            <a:noFill/>
          </p:spPr>
          <p:txBody>
            <a:bodyPr wrap="none" rtlCol="0">
              <a:spAutoFit/>
            </a:bodyPr>
            <a:lstStyle/>
            <a:p>
              <a:r>
                <a:rPr lang="zh-CN" altLang="en-US" sz="1600" b="1" dirty="0">
                  <a:solidFill>
                    <a:srgbClr val="EB7B0E"/>
                  </a:solidFill>
                  <a:latin typeface="Source Han Serif CN" panose="02020400000000000000" pitchFamily="18" charset="-128"/>
                  <a:ea typeface="Source Han Serif CN" panose="02020400000000000000" pitchFamily="18" charset="-128"/>
                </a:rPr>
                <a:t>全局观念</a:t>
              </a:r>
              <a:endParaRPr lang="zh-CN" altLang="en-US" sz="1600" b="1" dirty="0">
                <a:solidFill>
                  <a:srgbClr val="EB7B0E"/>
                </a:solidFill>
                <a:latin typeface="Source Han Serif CN" panose="02020400000000000000" pitchFamily="18" charset="-128"/>
                <a:ea typeface="Source Han Serif CN" panose="02020400000000000000" pitchFamily="18" charset="-128"/>
              </a:endParaRPr>
            </a:p>
          </p:txBody>
        </p:sp>
        <p:sp>
          <p:nvSpPr>
            <p:cNvPr id="35" name="TextBox 375"/>
            <p:cNvSpPr txBox="1"/>
            <p:nvPr/>
          </p:nvSpPr>
          <p:spPr>
            <a:xfrm>
              <a:off x="4190143" y="2744301"/>
              <a:ext cx="991146" cy="327488"/>
            </a:xfrm>
            <a:prstGeom prst="rect">
              <a:avLst/>
            </a:prstGeom>
            <a:noFill/>
          </p:spPr>
          <p:txBody>
            <a:bodyPr wrap="none" rtlCol="0">
              <a:spAutoFit/>
            </a:bodyPr>
            <a:lstStyle/>
            <a:p>
              <a:r>
                <a:rPr lang="zh-CN" altLang="en-US" sz="1600" b="1" dirty="0">
                  <a:solidFill>
                    <a:srgbClr val="EB7B0E"/>
                  </a:solidFill>
                  <a:latin typeface="Source Han Serif CN" panose="02020400000000000000" pitchFamily="18" charset="-128"/>
                  <a:ea typeface="Source Han Serif CN" panose="02020400000000000000" pitchFamily="18" charset="-128"/>
                </a:rPr>
                <a:t>充满激情</a:t>
              </a:r>
              <a:endParaRPr lang="zh-CN" altLang="en-US" sz="1600" b="1" dirty="0">
                <a:solidFill>
                  <a:srgbClr val="EB7B0E"/>
                </a:solidFill>
                <a:latin typeface="Source Han Serif CN" panose="02020400000000000000" pitchFamily="18" charset="-128"/>
                <a:ea typeface="Source Han Serif CN" panose="02020400000000000000" pitchFamily="18" charset="-128"/>
              </a:endParaRPr>
            </a:p>
          </p:txBody>
        </p:sp>
        <p:sp>
          <p:nvSpPr>
            <p:cNvPr id="36" name="TextBox 376"/>
            <p:cNvSpPr txBox="1"/>
            <p:nvPr/>
          </p:nvSpPr>
          <p:spPr>
            <a:xfrm>
              <a:off x="939833" y="4010940"/>
              <a:ext cx="991147" cy="327488"/>
            </a:xfrm>
            <a:prstGeom prst="rect">
              <a:avLst/>
            </a:prstGeom>
            <a:noFill/>
          </p:spPr>
          <p:txBody>
            <a:bodyPr wrap="none" rtlCol="0">
              <a:spAutoFit/>
            </a:bodyPr>
            <a:lstStyle/>
            <a:p>
              <a:pPr algn="ctr"/>
              <a:r>
                <a:rPr lang="zh-CN" altLang="en-US" sz="1600" b="1" dirty="0">
                  <a:solidFill>
                    <a:srgbClr val="EB7B0E"/>
                  </a:solidFill>
                  <a:latin typeface="Source Han Serif CN" panose="02020400000000000000" pitchFamily="18" charset="-128"/>
                  <a:ea typeface="Source Han Serif CN" panose="02020400000000000000" pitchFamily="18" charset="-128"/>
                </a:rPr>
                <a:t>创新思维</a:t>
              </a:r>
              <a:endParaRPr lang="zh-CN" altLang="en-US" sz="1600" b="1" dirty="0">
                <a:solidFill>
                  <a:srgbClr val="EB7B0E"/>
                </a:solidFill>
                <a:latin typeface="Source Han Serif CN" panose="02020400000000000000" pitchFamily="18" charset="-128"/>
                <a:ea typeface="Source Han Serif CN" panose="02020400000000000000" pitchFamily="18" charset="-128"/>
              </a:endParaRPr>
            </a:p>
          </p:txBody>
        </p:sp>
        <p:sp>
          <p:nvSpPr>
            <p:cNvPr id="37" name="椭圆 36"/>
            <p:cNvSpPr/>
            <p:nvPr/>
          </p:nvSpPr>
          <p:spPr>
            <a:xfrm>
              <a:off x="2555516" y="2777974"/>
              <a:ext cx="1245622" cy="1245622"/>
            </a:xfrm>
            <a:prstGeom prst="ellipse">
              <a:avLst/>
            </a:prstGeom>
            <a:blipFill dpi="0" rotWithShape="1">
              <a:blip r:embed="rId1" cstate="print">
                <a:extLst>
                  <a:ext uri="{28A0092B-C50C-407E-A947-70E740481C1C}">
                    <a14:useLocalDpi xmlns:a14="http://schemas.microsoft.com/office/drawing/2010/main" val="0"/>
                  </a:ext>
                </a:extLst>
              </a:blip>
              <a:srcRect/>
              <a:stretch>
                <a:fillRect l="-38658" t="-9544" r="-25658"/>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sz="2800" dirty="0">
                <a:solidFill>
                  <a:srgbClr val="C00000"/>
                </a:solidFill>
                <a:latin typeface="Source Han Serif CN" panose="02020400000000000000" pitchFamily="18" charset="-128"/>
                <a:ea typeface="Source Han Serif CN" panose="02020400000000000000" pitchFamily="18" charset="-128"/>
              </a:endParaRPr>
            </a:p>
          </p:txBody>
        </p:sp>
        <p:sp>
          <p:nvSpPr>
            <p:cNvPr id="38" name="椭圆 37"/>
            <p:cNvSpPr/>
            <p:nvPr/>
          </p:nvSpPr>
          <p:spPr>
            <a:xfrm>
              <a:off x="1674529" y="4394842"/>
              <a:ext cx="969388" cy="969388"/>
            </a:xfrm>
            <a:prstGeom prst="ellipse">
              <a:avLst/>
            </a:prstGeom>
            <a:blipFill dpi="0" rotWithShape="1">
              <a:blip r:embed="rId2" cstate="print">
                <a:extLst>
                  <a:ext uri="{28A0092B-C50C-407E-A947-70E740481C1C}">
                    <a14:useLocalDpi xmlns:a14="http://schemas.microsoft.com/office/drawing/2010/main" val="0"/>
                  </a:ext>
                </a:extLst>
              </a:blip>
              <a:srcRect/>
              <a:stretch>
                <a:fillRect l="-24745" r="-24745"/>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sz="2800" dirty="0">
                <a:solidFill>
                  <a:srgbClr val="C00000"/>
                </a:solidFill>
                <a:latin typeface="Source Han Serif CN" panose="02020400000000000000" pitchFamily="18" charset="-128"/>
                <a:ea typeface="Source Han Serif CN" panose="02020400000000000000" pitchFamily="18" charset="-128"/>
              </a:endParaRPr>
            </a:p>
          </p:txBody>
        </p:sp>
        <p:sp>
          <p:nvSpPr>
            <p:cNvPr id="39" name="椭圆 38"/>
            <p:cNvSpPr/>
            <p:nvPr/>
          </p:nvSpPr>
          <p:spPr>
            <a:xfrm>
              <a:off x="4573757" y="4028473"/>
              <a:ext cx="366369" cy="366369"/>
            </a:xfrm>
            <a:prstGeom prst="ellipse">
              <a:avLst/>
            </a:prstGeom>
            <a:solidFill>
              <a:srgbClr val="2461A4"/>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sz="2800" dirty="0">
                <a:solidFill>
                  <a:srgbClr val="C00000"/>
                </a:solidFill>
                <a:latin typeface="Source Han Serif CN" panose="02020400000000000000" pitchFamily="18" charset="-128"/>
                <a:ea typeface="Source Han Serif CN" panose="02020400000000000000" pitchFamily="18" charset="-128"/>
              </a:endParaRPr>
            </a:p>
          </p:txBody>
        </p:sp>
        <p:sp>
          <p:nvSpPr>
            <p:cNvPr id="40" name="椭圆 39"/>
            <p:cNvSpPr/>
            <p:nvPr/>
          </p:nvSpPr>
          <p:spPr>
            <a:xfrm>
              <a:off x="4836547" y="3173629"/>
              <a:ext cx="795559" cy="795559"/>
            </a:xfrm>
            <a:prstGeom prst="ellipse">
              <a:avLst/>
            </a:prstGeom>
            <a:blipFill dpi="0" rotWithShape="1">
              <a:blip r:embed="rId3" cstate="print">
                <a:extLst>
                  <a:ext uri="{28A0092B-C50C-407E-A947-70E740481C1C}">
                    <a14:useLocalDpi xmlns:a14="http://schemas.microsoft.com/office/drawing/2010/main" val="0"/>
                  </a:ext>
                </a:extLst>
              </a:blip>
              <a:srcRect/>
              <a:stretch>
                <a:fillRect l="-25000" r="-2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sz="2800" dirty="0">
                <a:solidFill>
                  <a:srgbClr val="C00000"/>
                </a:solidFill>
                <a:latin typeface="Source Han Serif CN" panose="02020400000000000000" pitchFamily="18" charset="-128"/>
                <a:ea typeface="Source Han Serif CN" panose="02020400000000000000" pitchFamily="18" charset="-128"/>
              </a:endParaRPr>
            </a:p>
          </p:txBody>
        </p:sp>
        <p:sp>
          <p:nvSpPr>
            <p:cNvPr id="41" name="椭圆 40"/>
            <p:cNvSpPr/>
            <p:nvPr/>
          </p:nvSpPr>
          <p:spPr>
            <a:xfrm>
              <a:off x="1412181" y="5612529"/>
              <a:ext cx="267454" cy="267454"/>
            </a:xfrm>
            <a:prstGeom prst="ellipse">
              <a:avLst/>
            </a:prstGeom>
            <a:solidFill>
              <a:srgbClr val="2461A4"/>
            </a:solidFill>
            <a:ln>
              <a:noFill/>
            </a:ln>
            <a:effectLst>
              <a:outerShdw blurRad="190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sz="2800" dirty="0">
                <a:solidFill>
                  <a:srgbClr val="C00000"/>
                </a:solidFill>
                <a:latin typeface="Source Han Serif CN" panose="02020400000000000000" pitchFamily="18" charset="-128"/>
                <a:ea typeface="Source Han Serif CN" panose="02020400000000000000" pitchFamily="18" charset="-128"/>
              </a:endParaRPr>
            </a:p>
          </p:txBody>
        </p:sp>
        <p:sp>
          <p:nvSpPr>
            <p:cNvPr id="42" name="椭圆 41"/>
            <p:cNvSpPr/>
            <p:nvPr/>
          </p:nvSpPr>
          <p:spPr>
            <a:xfrm>
              <a:off x="1370718" y="3514683"/>
              <a:ext cx="350380" cy="350378"/>
            </a:xfrm>
            <a:prstGeom prst="ellipse">
              <a:avLst/>
            </a:prstGeom>
            <a:solidFill>
              <a:srgbClr val="F9A4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sz="2800" dirty="0">
                <a:solidFill>
                  <a:srgbClr val="C00000"/>
                </a:solidFill>
                <a:latin typeface="Source Han Serif CN" panose="02020400000000000000" pitchFamily="18" charset="-128"/>
                <a:ea typeface="Source Han Serif CN" panose="02020400000000000000" pitchFamily="18" charset="-128"/>
              </a:endParaRPr>
            </a:p>
          </p:txBody>
        </p:sp>
        <p:sp>
          <p:nvSpPr>
            <p:cNvPr id="43" name="椭圆 42"/>
            <p:cNvSpPr/>
            <p:nvPr/>
          </p:nvSpPr>
          <p:spPr>
            <a:xfrm>
              <a:off x="4186495" y="2199583"/>
              <a:ext cx="366369" cy="366369"/>
            </a:xfrm>
            <a:prstGeom prst="ellipse">
              <a:avLst/>
            </a:prstGeom>
            <a:solidFill>
              <a:srgbClr val="F9A41A"/>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sz="2800" dirty="0">
                <a:solidFill>
                  <a:srgbClr val="C00000"/>
                </a:solidFill>
                <a:latin typeface="Source Han Serif CN" panose="02020400000000000000" pitchFamily="18" charset="-128"/>
                <a:ea typeface="Source Han Serif CN" panose="02020400000000000000" pitchFamily="18" charset="-128"/>
              </a:endParaRPr>
            </a:p>
          </p:txBody>
        </p:sp>
        <p:sp>
          <p:nvSpPr>
            <p:cNvPr id="44" name="椭圆 43"/>
            <p:cNvSpPr/>
            <p:nvPr/>
          </p:nvSpPr>
          <p:spPr>
            <a:xfrm>
              <a:off x="5149076" y="5616432"/>
              <a:ext cx="183185" cy="183185"/>
            </a:xfrm>
            <a:prstGeom prst="ellipse">
              <a:avLst/>
            </a:prstGeom>
            <a:solidFill>
              <a:srgbClr val="F9A41A"/>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sz="2800" dirty="0">
                <a:solidFill>
                  <a:srgbClr val="C00000"/>
                </a:solidFill>
                <a:latin typeface="Source Han Serif CN" panose="02020400000000000000" pitchFamily="18" charset="-128"/>
                <a:ea typeface="Source Han Serif CN" panose="02020400000000000000" pitchFamily="18" charset="-128"/>
              </a:endParaRPr>
            </a:p>
          </p:txBody>
        </p:sp>
        <p:sp>
          <p:nvSpPr>
            <p:cNvPr id="45" name="椭圆 44"/>
            <p:cNvSpPr/>
            <p:nvPr/>
          </p:nvSpPr>
          <p:spPr>
            <a:xfrm>
              <a:off x="3463708" y="4511666"/>
              <a:ext cx="813848" cy="813848"/>
            </a:xfrm>
            <a:prstGeom prst="ellipse">
              <a:avLst/>
            </a:prstGeom>
            <a:blipFill dpi="0" rotWithShape="1">
              <a:blip r:embed="rId4" cstate="print">
                <a:extLst>
                  <a:ext uri="{28A0092B-C50C-407E-A947-70E740481C1C}">
                    <a14:useLocalDpi xmlns:a14="http://schemas.microsoft.com/office/drawing/2010/main" val="0"/>
                  </a:ext>
                </a:extLst>
              </a:blip>
              <a:srcRect/>
              <a:stretch>
                <a:fillRect l="-6308" r="-53692"/>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sz="2800" dirty="0">
                <a:solidFill>
                  <a:srgbClr val="C00000"/>
                </a:solidFill>
                <a:latin typeface="Source Han Serif CN" panose="02020400000000000000" pitchFamily="18" charset="-128"/>
                <a:ea typeface="Source Han Serif CN" panose="02020400000000000000" pitchFamily="18" charset="-128"/>
              </a:endParaRPr>
            </a:p>
          </p:txBody>
        </p:sp>
        <p:sp>
          <p:nvSpPr>
            <p:cNvPr id="46" name="椭圆 45"/>
            <p:cNvSpPr/>
            <p:nvPr/>
          </p:nvSpPr>
          <p:spPr>
            <a:xfrm>
              <a:off x="2810522" y="2179773"/>
              <a:ext cx="367805" cy="366369"/>
            </a:xfrm>
            <a:prstGeom prst="ellipse">
              <a:avLst/>
            </a:prstGeom>
            <a:solidFill>
              <a:srgbClr val="2461A4"/>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sz="2800" dirty="0">
                <a:solidFill>
                  <a:srgbClr val="C00000"/>
                </a:solidFill>
                <a:latin typeface="Source Han Serif CN" panose="02020400000000000000" pitchFamily="18" charset="-128"/>
                <a:ea typeface="Source Han Serif CN" panose="02020400000000000000" pitchFamily="18" charset="-128"/>
              </a:endParaRPr>
            </a:p>
          </p:txBody>
        </p:sp>
        <p:sp>
          <p:nvSpPr>
            <p:cNvPr id="47" name="椭圆 46"/>
            <p:cNvSpPr/>
            <p:nvPr/>
          </p:nvSpPr>
          <p:spPr>
            <a:xfrm>
              <a:off x="3779039" y="4135532"/>
              <a:ext cx="183185" cy="183185"/>
            </a:xfrm>
            <a:prstGeom prst="ellipse">
              <a:avLst/>
            </a:prstGeom>
            <a:solidFill>
              <a:srgbClr val="F9A41A"/>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sz="2800" dirty="0">
                <a:solidFill>
                  <a:srgbClr val="C00000"/>
                </a:solidFill>
                <a:latin typeface="Source Han Serif CN" panose="02020400000000000000" pitchFamily="18" charset="-128"/>
                <a:ea typeface="Source Han Serif CN" panose="02020400000000000000" pitchFamily="18" charset="-128"/>
              </a:endParaRPr>
            </a:p>
          </p:txBody>
        </p:sp>
        <p:sp>
          <p:nvSpPr>
            <p:cNvPr id="48" name="椭圆 47"/>
            <p:cNvSpPr/>
            <p:nvPr/>
          </p:nvSpPr>
          <p:spPr>
            <a:xfrm>
              <a:off x="4102226" y="5494147"/>
              <a:ext cx="136059" cy="136059"/>
            </a:xfrm>
            <a:prstGeom prst="ellipse">
              <a:avLst/>
            </a:prstGeom>
            <a:solidFill>
              <a:srgbClr val="2461A4"/>
            </a:solidFill>
            <a:ln>
              <a:noFill/>
            </a:ln>
            <a:effectLst>
              <a:outerShdw blurRad="190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sz="2800" dirty="0">
                <a:solidFill>
                  <a:srgbClr val="C00000"/>
                </a:solidFill>
                <a:latin typeface="Source Han Serif CN" panose="02020400000000000000" pitchFamily="18" charset="-128"/>
                <a:ea typeface="Source Han Serif CN" panose="02020400000000000000" pitchFamily="18" charset="-128"/>
              </a:endParaRPr>
            </a:p>
          </p:txBody>
        </p:sp>
      </p:grpSp>
      <p:grpSp>
        <p:nvGrpSpPr>
          <p:cNvPr id="16" name="组合 15"/>
          <p:cNvGrpSpPr/>
          <p:nvPr/>
        </p:nvGrpSpPr>
        <p:grpSpPr>
          <a:xfrm>
            <a:off x="6717677" y="2675470"/>
            <a:ext cx="4160113" cy="1527587"/>
            <a:chOff x="6652495" y="3012140"/>
            <a:chExt cx="4160113" cy="1527587"/>
          </a:xfrm>
        </p:grpSpPr>
        <p:sp>
          <p:nvSpPr>
            <p:cNvPr id="28" name="矩形 27"/>
            <p:cNvSpPr/>
            <p:nvPr/>
          </p:nvSpPr>
          <p:spPr>
            <a:xfrm>
              <a:off x="6652495" y="3012140"/>
              <a:ext cx="4160113" cy="1527587"/>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dirty="0">
                <a:latin typeface="Source Han Sans SC" panose="020B0500000000000000" pitchFamily="34" charset="-128"/>
                <a:ea typeface="Source Han Sans SC" panose="020B0500000000000000" pitchFamily="34" charset="-128"/>
              </a:endParaRPr>
            </a:p>
          </p:txBody>
        </p:sp>
        <p:grpSp>
          <p:nvGrpSpPr>
            <p:cNvPr id="29" name="组合 28"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6809900" y="3074418"/>
              <a:ext cx="3854955" cy="1346538"/>
              <a:chOff x="8732875" y="1462953"/>
              <a:chExt cx="8646611" cy="1346538"/>
            </a:xfrm>
          </p:grpSpPr>
          <p:sp>
            <p:nvSpPr>
              <p:cNvPr id="30" name="矩形 29"/>
              <p:cNvSpPr/>
              <p:nvPr/>
            </p:nvSpPr>
            <p:spPr>
              <a:xfrm>
                <a:off x="8764432" y="1918670"/>
                <a:ext cx="8615054" cy="890821"/>
              </a:xfrm>
              <a:prstGeom prst="rect">
                <a:avLst/>
              </a:prstGeom>
            </p:spPr>
            <p:txBody>
              <a:bodyPr wrap="square">
                <a:spAutoFit/>
              </a:bodyPr>
              <a:lstStyle/>
              <a:p>
                <a:pPr algn="just">
                  <a:lnSpc>
                    <a:spcPct val="150000"/>
                  </a:lnSpc>
                </a:pPr>
                <a:r>
                  <a:rPr lang="zh-CN" altLang="en-US" sz="1200" dirty="0">
                    <a:latin typeface="Source Han Sans SC" panose="020B0500000000000000" pitchFamily="34" charset="-128"/>
                    <a:ea typeface="Source Han Sans SC" panose="020B0500000000000000" pitchFamily="34" charset="-128"/>
                  </a:rPr>
                  <a:t>您的内容打在这里，或者通过复制您的文本在此框中选择粘贴并选择只保留文字您的您的内容打在这里，或者通过复制您的文本后，</a:t>
                </a:r>
                <a:endParaRPr lang="en-US" altLang="zh-CN" sz="1200" dirty="0">
                  <a:latin typeface="Source Han Sans SC" panose="020B0500000000000000" pitchFamily="34" charset="-128"/>
                  <a:ea typeface="Source Han Sans SC" panose="020B0500000000000000" pitchFamily="34" charset="-128"/>
                </a:endParaRPr>
              </a:p>
            </p:txBody>
          </p:sp>
          <p:sp>
            <p:nvSpPr>
              <p:cNvPr id="31" name="矩形 30"/>
              <p:cNvSpPr/>
              <p:nvPr/>
            </p:nvSpPr>
            <p:spPr>
              <a:xfrm>
                <a:off x="8732875" y="1462953"/>
                <a:ext cx="4916229" cy="400110"/>
              </a:xfrm>
              <a:prstGeom prst="rect">
                <a:avLst/>
              </a:prstGeom>
            </p:spPr>
            <p:txBody>
              <a:bodyPr wrap="square">
                <a:spAutoFit/>
              </a:bodyPr>
              <a:lstStyle/>
              <a:p>
                <a:pPr marL="342900" indent="-342900">
                  <a:buSzPct val="83000"/>
                  <a:buFont typeface="Wingdings" panose="05000000000000000000" pitchFamily="2" charset="2"/>
                  <a:buChar char="p"/>
                </a:pPr>
                <a:r>
                  <a:rPr lang="zh-CN" altLang="en-US" sz="2000" b="1" dirty="0">
                    <a:solidFill>
                      <a:srgbClr val="EB7B0E"/>
                    </a:solidFill>
                    <a:latin typeface="Source Han Sans SC" panose="020B0500000000000000" pitchFamily="34" charset="-128"/>
                    <a:ea typeface="Source Han Sans SC" panose="020B0500000000000000" pitchFamily="34" charset="-128"/>
                  </a:rPr>
                  <a:t>添加标题</a:t>
                </a:r>
                <a:endParaRPr lang="zh-CN" altLang="en-US" sz="2000" b="1" dirty="0">
                  <a:solidFill>
                    <a:srgbClr val="EB7B0E"/>
                  </a:solidFill>
                  <a:latin typeface="Source Han Sans SC" panose="020B0500000000000000" pitchFamily="34" charset="-128"/>
                  <a:ea typeface="Source Han Sans SC" panose="020B0500000000000000" pitchFamily="34" charset="-128"/>
                </a:endParaRPr>
              </a:p>
            </p:txBody>
          </p:sp>
        </p:grpSp>
      </p:grpSp>
      <p:grpSp>
        <p:nvGrpSpPr>
          <p:cNvPr id="22" name="组合 21"/>
          <p:cNvGrpSpPr/>
          <p:nvPr/>
        </p:nvGrpSpPr>
        <p:grpSpPr>
          <a:xfrm>
            <a:off x="6717677" y="4390639"/>
            <a:ext cx="4160113" cy="1527587"/>
            <a:chOff x="6652495" y="3012140"/>
            <a:chExt cx="4160113" cy="1527587"/>
          </a:xfrm>
        </p:grpSpPr>
        <p:sp>
          <p:nvSpPr>
            <p:cNvPr id="23" name="矩形 22"/>
            <p:cNvSpPr/>
            <p:nvPr/>
          </p:nvSpPr>
          <p:spPr>
            <a:xfrm>
              <a:off x="6652495" y="3012140"/>
              <a:ext cx="4160113" cy="1527587"/>
            </a:xfrm>
            <a:prstGeom prst="rect">
              <a:avLst/>
            </a:prstGeom>
            <a:solidFill>
              <a:schemeClr val="bg1"/>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dirty="0">
                <a:latin typeface="Source Han Sans SC" panose="020B0500000000000000" pitchFamily="34" charset="-128"/>
                <a:ea typeface="Source Han Sans SC" panose="020B0500000000000000" pitchFamily="34" charset="-128"/>
              </a:endParaRPr>
            </a:p>
          </p:txBody>
        </p:sp>
        <p:grpSp>
          <p:nvGrpSpPr>
            <p:cNvPr id="24" name="组合 23"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GrpSpPr/>
            <p:nvPr/>
          </p:nvGrpSpPr>
          <p:grpSpPr>
            <a:xfrm>
              <a:off x="6809900" y="3162604"/>
              <a:ext cx="3854955" cy="1258352"/>
              <a:chOff x="8732875" y="1551139"/>
              <a:chExt cx="8646611" cy="1258352"/>
            </a:xfrm>
          </p:grpSpPr>
          <p:sp>
            <p:nvSpPr>
              <p:cNvPr id="25" name="矩形 24"/>
              <p:cNvSpPr/>
              <p:nvPr/>
            </p:nvSpPr>
            <p:spPr>
              <a:xfrm>
                <a:off x="8764432" y="1918670"/>
                <a:ext cx="8615054" cy="890821"/>
              </a:xfrm>
              <a:prstGeom prst="rect">
                <a:avLst/>
              </a:prstGeom>
            </p:spPr>
            <p:txBody>
              <a:bodyPr wrap="square">
                <a:spAutoFit/>
              </a:bodyPr>
              <a:lstStyle/>
              <a:p>
                <a:pPr algn="just">
                  <a:lnSpc>
                    <a:spcPct val="150000"/>
                  </a:lnSpc>
                </a:pPr>
                <a:r>
                  <a:rPr lang="zh-CN" altLang="en-US" sz="1200" dirty="0">
                    <a:latin typeface="Source Han Sans SC" panose="020B0500000000000000" pitchFamily="34" charset="-128"/>
                    <a:ea typeface="Source Han Sans SC" panose="020B0500000000000000" pitchFamily="34" charset="-128"/>
                  </a:rPr>
                  <a:t>您的内容打在这里通过复制您的文本在此框中选择粘贴并选择只保留文字您的您的或者通过复制您的文本框中选择粘贴并选择只保此您的内框中</a:t>
                </a:r>
                <a:endParaRPr lang="en-US" altLang="zh-CN" sz="1200" dirty="0">
                  <a:latin typeface="Source Han Sans SC" panose="020B0500000000000000" pitchFamily="34" charset="-128"/>
                  <a:ea typeface="Source Han Sans SC" panose="020B0500000000000000" pitchFamily="34" charset="-128"/>
                </a:endParaRPr>
              </a:p>
            </p:txBody>
          </p:sp>
          <p:sp>
            <p:nvSpPr>
              <p:cNvPr id="26" name="矩形 25"/>
              <p:cNvSpPr/>
              <p:nvPr/>
            </p:nvSpPr>
            <p:spPr>
              <a:xfrm>
                <a:off x="8732875" y="1551139"/>
                <a:ext cx="4916229" cy="400110"/>
              </a:xfrm>
              <a:prstGeom prst="rect">
                <a:avLst/>
              </a:prstGeom>
            </p:spPr>
            <p:txBody>
              <a:bodyPr wrap="square">
                <a:spAutoFit/>
              </a:bodyPr>
              <a:lstStyle/>
              <a:p>
                <a:pPr marL="342900" indent="-342900">
                  <a:buSzPct val="83000"/>
                  <a:buFont typeface="Wingdings" panose="05000000000000000000" pitchFamily="2" charset="2"/>
                  <a:buChar char="p"/>
                </a:pPr>
                <a:r>
                  <a:rPr lang="zh-CN" altLang="en-US" sz="2000" b="1" dirty="0">
                    <a:solidFill>
                      <a:srgbClr val="2461A4"/>
                    </a:solidFill>
                    <a:latin typeface="Source Han Sans SC" panose="020B0500000000000000" pitchFamily="34" charset="-128"/>
                    <a:ea typeface="Source Han Sans SC" panose="020B0500000000000000" pitchFamily="34" charset="-128"/>
                  </a:rPr>
                  <a:t>添加标题</a:t>
                </a:r>
                <a:endParaRPr lang="zh-CN" altLang="en-US" sz="2000" b="1" dirty="0">
                  <a:solidFill>
                    <a:srgbClr val="2461A4"/>
                  </a:solidFill>
                  <a:latin typeface="Source Han Sans SC" panose="020B0500000000000000" pitchFamily="34" charset="-128"/>
                  <a:ea typeface="Source Han Sans SC" panose="020B0500000000000000" pitchFamily="34" charset="-128"/>
                </a:endParaRPr>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668888" y="3121476"/>
            <a:ext cx="6706148" cy="1107996"/>
          </a:xfrm>
          <a:prstGeom prst="rect">
            <a:avLst/>
          </a:prstGeom>
        </p:spPr>
        <p:txBody>
          <a:bodyPr wrap="square">
            <a:spAutoFit/>
          </a:bodyPr>
          <a:lstStyle/>
          <a:p>
            <a:pPr algn="dist"/>
            <a:r>
              <a:rPr lang="zh-CN" altLang="en-US" sz="6600" b="1" u="sng" dirty="0">
                <a:solidFill>
                  <a:srgbClr val="2461A4"/>
                </a:solidFill>
                <a:latin typeface="Source Han Sans SC" panose="020B0500000000000000" pitchFamily="34" charset="-128"/>
                <a:ea typeface="Source Han Sans SC" panose="020B0500000000000000" pitchFamily="34" charset="-128"/>
              </a:rPr>
              <a:t>采购成本管理</a:t>
            </a:r>
            <a:endParaRPr lang="zh-CN" altLang="en-US" sz="6600" b="1" u="sng" dirty="0">
              <a:solidFill>
                <a:srgbClr val="2461A4"/>
              </a:solidFill>
              <a:latin typeface="Source Han Sans SC" panose="020B0500000000000000" pitchFamily="34" charset="-128"/>
              <a:ea typeface="Source Han Sans SC" panose="020B0500000000000000" pitchFamily="34" charset="-128"/>
            </a:endParaRPr>
          </a:p>
        </p:txBody>
      </p:sp>
      <p:sp>
        <p:nvSpPr>
          <p:cNvPr id="8" name="TextBox 54"/>
          <p:cNvSpPr txBox="1"/>
          <p:nvPr/>
        </p:nvSpPr>
        <p:spPr>
          <a:xfrm>
            <a:off x="3668888" y="4215821"/>
            <a:ext cx="6706148" cy="523220"/>
          </a:xfrm>
          <a:prstGeom prst="rect">
            <a:avLst/>
          </a:prstGeom>
          <a:noFill/>
        </p:spPr>
        <p:txBody>
          <a:bodyPr wrap="square" rtlCol="0">
            <a:spAutoFit/>
          </a:bodyPr>
          <a:lstStyle/>
          <a:p>
            <a:pPr algn="ctr"/>
            <a:r>
              <a:rPr lang="zh-CN" altLang="en-US" sz="1400" dirty="0">
                <a:solidFill>
                  <a:srgbClr val="2461A4"/>
                </a:solidFill>
                <a:latin typeface="Source Han Sans SC" panose="020B0500000000000000" pitchFamily="34" charset="-128"/>
                <a:ea typeface="Source Han Sans SC" panose="020B0500000000000000" pitchFamily="34" charset="-128"/>
              </a:rPr>
              <a:t>Your content to play here, or through paste in this box, and select only the textYour content to play here, or through paste in this box</a:t>
            </a:r>
            <a:endParaRPr lang="zh-CN" altLang="en-US" sz="1400" dirty="0">
              <a:solidFill>
                <a:srgbClr val="2461A4"/>
              </a:solidFill>
              <a:latin typeface="Source Han Sans SC" panose="020B0500000000000000" pitchFamily="34" charset="-128"/>
              <a:ea typeface="Source Han Sans SC" panose="020B0500000000000000" pitchFamily="34" charset="-128"/>
            </a:endParaRPr>
          </a:p>
        </p:txBody>
      </p:sp>
      <p:sp>
        <p:nvSpPr>
          <p:cNvPr id="27" name="矩形 26"/>
          <p:cNvSpPr/>
          <p:nvPr/>
        </p:nvSpPr>
        <p:spPr>
          <a:xfrm>
            <a:off x="5193162" y="2164546"/>
            <a:ext cx="3657600" cy="1107996"/>
          </a:xfrm>
          <a:prstGeom prst="rect">
            <a:avLst/>
          </a:prstGeom>
        </p:spPr>
        <p:txBody>
          <a:bodyPr wrap="square">
            <a:spAutoFit/>
          </a:bodyPr>
          <a:lstStyle/>
          <a:p>
            <a:pPr algn="dist"/>
            <a:r>
              <a:rPr lang="en-US" altLang="zh-CN" sz="6600" b="1" dirty="0">
                <a:solidFill>
                  <a:srgbClr val="F9A41A"/>
                </a:solidFill>
                <a:latin typeface="Source Han Sans SC" panose="020B0500000000000000" pitchFamily="34" charset="-128"/>
                <a:ea typeface="Source Han Sans SC" panose="020B0500000000000000" pitchFamily="34" charset="-128"/>
              </a:rPr>
              <a:t>PART-2</a:t>
            </a:r>
            <a:endParaRPr lang="zh-CN" altLang="en-US" sz="6600" b="1" dirty="0">
              <a:solidFill>
                <a:srgbClr val="F9A41A"/>
              </a:solidFill>
              <a:latin typeface="Source Han Sans SC" panose="020B0500000000000000" pitchFamily="34" charset="-128"/>
              <a:ea typeface="Source Han Sans SC" panose="020B0500000000000000" pitchFamily="34" charset="-128"/>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08" y="1426908"/>
            <a:ext cx="3064408" cy="400869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564944" y="505276"/>
            <a:ext cx="3062112"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采购成本管理</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pic>
        <p:nvPicPr>
          <p:cNvPr id="13" name="图片 12"/>
          <p:cNvPicPr>
            <a:picLocks noChangeAspect="1"/>
          </p:cNvPicPr>
          <p:nvPr/>
        </p:nvPicPr>
        <p:blipFill>
          <a:blip r:embed="rId1">
            <a:alphaModFix amt="80000"/>
          </a:blip>
          <a:stretch>
            <a:fillRect/>
          </a:stretch>
        </p:blipFill>
        <p:spPr>
          <a:xfrm>
            <a:off x="6538405" y="4381591"/>
            <a:ext cx="716137" cy="716137"/>
          </a:xfrm>
          <a:prstGeom prst="rect">
            <a:avLst/>
          </a:prstGeom>
        </p:spPr>
      </p:pic>
      <p:sp>
        <p:nvSpPr>
          <p:cNvPr id="14" name="矩形 10"/>
          <p:cNvSpPr>
            <a:spLocks noChangeAspect="1"/>
          </p:cNvSpPr>
          <p:nvPr/>
        </p:nvSpPr>
        <p:spPr>
          <a:xfrm>
            <a:off x="9245614" y="2338121"/>
            <a:ext cx="1672836" cy="1823733"/>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lumMod val="75000"/>
            </a:schemeClr>
          </a:solidFill>
          <a:ln>
            <a:noFill/>
          </a:ln>
          <a:effectLst>
            <a:outerShdw blurRad="254000" dist="63500" dir="2700000" algn="tl" rotWithShape="0">
              <a:prstClr val="black">
                <a:alpha val="30000"/>
              </a:prstClr>
            </a:outerShdw>
          </a:effectLst>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defTabSz="914400"/>
            <a:endParaRPr lang="zh-CN" altLang="en-US" sz="4265" dirty="0">
              <a:solidFill>
                <a:schemeClr val="bg1"/>
              </a:solidFill>
              <a:latin typeface="Source Han Sans SC" panose="020B0500000000000000" pitchFamily="34" charset="-128"/>
              <a:ea typeface="Source Han Sans SC" panose="020B0500000000000000" pitchFamily="34" charset="-128"/>
            </a:endParaRPr>
          </a:p>
        </p:txBody>
      </p:sp>
      <p:sp>
        <p:nvSpPr>
          <p:cNvPr id="15" name="Freeform 7"/>
          <p:cNvSpPr/>
          <p:nvPr/>
        </p:nvSpPr>
        <p:spPr>
          <a:xfrm>
            <a:off x="0" y="3195845"/>
            <a:ext cx="8051800" cy="1633992"/>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lvl1pPr>
              <a:defRPr>
                <a:solidFill>
                  <a:schemeClr val="tx1"/>
                </a:solidFill>
                <a:latin typeface="+mn-lt"/>
                <a:ea typeface="+mn-ea"/>
                <a:cs typeface="+mn-cs"/>
              </a:defRPr>
            </a:lvl1pPr>
            <a:lvl2pPr>
              <a:defRPr>
                <a:solidFill>
                  <a:schemeClr val="tx1"/>
                </a:solidFill>
                <a:latin typeface="+mn-lt"/>
                <a:ea typeface="+mn-ea"/>
                <a:cs typeface="+mn-cs"/>
              </a:defRPr>
            </a:lvl2pPr>
            <a:lvl3pPr>
              <a:defRPr>
                <a:solidFill>
                  <a:schemeClr val="tx1"/>
                </a:solidFill>
                <a:latin typeface="+mn-lt"/>
                <a:ea typeface="+mn-ea"/>
                <a:cs typeface="+mn-cs"/>
              </a:defRPr>
            </a:lvl3pPr>
            <a:lvl4pPr>
              <a:defRPr>
                <a:solidFill>
                  <a:schemeClr val="tx1"/>
                </a:solidFill>
                <a:latin typeface="+mn-lt"/>
                <a:ea typeface="+mn-ea"/>
                <a:cs typeface="+mn-cs"/>
              </a:defRPr>
            </a:lvl4pPr>
            <a:lvl5pPr>
              <a:defRPr>
                <a:solidFill>
                  <a:schemeClr val="tx1"/>
                </a:solidFill>
                <a:latin typeface="+mn-lt"/>
                <a:ea typeface="+mn-ea"/>
                <a:cs typeface="+mn-cs"/>
              </a:defRPr>
            </a:lvl5pPr>
            <a:lvl6pPr>
              <a:defRPr>
                <a:solidFill>
                  <a:schemeClr val="tx1"/>
                </a:solidFill>
                <a:latin typeface="+mn-lt"/>
                <a:ea typeface="+mn-ea"/>
                <a:cs typeface="+mn-cs"/>
              </a:defRPr>
            </a:lvl6pPr>
            <a:lvl7pPr>
              <a:defRPr>
                <a:solidFill>
                  <a:schemeClr val="tx1"/>
                </a:solidFill>
                <a:latin typeface="+mn-lt"/>
                <a:ea typeface="+mn-ea"/>
                <a:cs typeface="+mn-cs"/>
              </a:defRPr>
            </a:lvl7pPr>
            <a:lvl8pPr>
              <a:defRPr>
                <a:solidFill>
                  <a:schemeClr val="tx1"/>
                </a:solidFill>
                <a:latin typeface="+mn-lt"/>
                <a:ea typeface="+mn-ea"/>
                <a:cs typeface="+mn-cs"/>
              </a:defRPr>
            </a:lvl8pPr>
            <a:lvl9pPr>
              <a:defRPr>
                <a:solidFill>
                  <a:schemeClr val="tx1"/>
                </a:solidFill>
                <a:latin typeface="+mn-lt"/>
                <a:ea typeface="+mn-ea"/>
                <a:cs typeface="+mn-cs"/>
              </a:defRPr>
            </a:lvl9pPr>
          </a:lstStyle>
          <a:p>
            <a:pPr algn="ctr"/>
            <a:endParaRPr lang="en-US" sz="2400" dirty="0">
              <a:latin typeface="Source Han Sans SC" panose="020B0500000000000000" pitchFamily="34" charset="-128"/>
              <a:ea typeface="Source Han Sans SC" panose="020B0500000000000000" pitchFamily="34" charset="-128"/>
            </a:endParaRPr>
          </a:p>
        </p:txBody>
      </p:sp>
      <p:grpSp>
        <p:nvGrpSpPr>
          <p:cNvPr id="16" name="组合 15"/>
          <p:cNvGrpSpPr/>
          <p:nvPr/>
        </p:nvGrpSpPr>
        <p:grpSpPr>
          <a:xfrm>
            <a:off x="8072617" y="3755028"/>
            <a:ext cx="1133095" cy="847308"/>
            <a:chOff x="6054436" y="2405136"/>
            <a:chExt cx="849821" cy="635481"/>
          </a:xfrm>
          <a:effectLst>
            <a:outerShdw blurRad="50800" dist="38100" dir="5400000" algn="t" rotWithShape="0">
              <a:prstClr val="black">
                <a:alpha val="40000"/>
              </a:prstClr>
            </a:outerShdw>
          </a:effectLst>
        </p:grpSpPr>
        <p:sp>
          <p:nvSpPr>
            <p:cNvPr id="38"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dirty="0">
                <a:latin typeface="Source Han Sans SC" panose="020B0500000000000000" pitchFamily="34" charset="-128"/>
                <a:ea typeface="Source Han Sans SC" panose="020B0500000000000000" pitchFamily="34" charset="-128"/>
              </a:endParaRPr>
            </a:p>
          </p:txBody>
        </p:sp>
        <p:sp>
          <p:nvSpPr>
            <p:cNvPr id="39"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dirty="0">
                <a:latin typeface="Source Han Sans SC" panose="020B0500000000000000" pitchFamily="34" charset="-128"/>
                <a:ea typeface="Source Han Sans SC" panose="020B0500000000000000" pitchFamily="34" charset="-128"/>
              </a:endParaRPr>
            </a:p>
          </p:txBody>
        </p:sp>
        <p:sp>
          <p:nvSpPr>
            <p:cNvPr id="40"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dirty="0">
                <a:latin typeface="Source Han Sans SC" panose="020B0500000000000000" pitchFamily="34" charset="-128"/>
                <a:ea typeface="Source Han Sans SC" panose="020B0500000000000000" pitchFamily="34" charset="-128"/>
              </a:endParaRPr>
            </a:p>
          </p:txBody>
        </p:sp>
        <p:sp>
          <p:nvSpPr>
            <p:cNvPr id="41"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EB7B0E">
                <a:alpha val="73000"/>
              </a:srgbClr>
            </a:solidFill>
            <a:ln>
              <a:noFill/>
            </a:ln>
          </p:spPr>
          <p:txBody>
            <a:bodyPr/>
            <a:lstStyle/>
            <a:p>
              <a:endParaRPr lang="en-US" sz="2400" dirty="0">
                <a:latin typeface="Source Han Sans SC" panose="020B0500000000000000" pitchFamily="34" charset="-128"/>
                <a:ea typeface="Source Han Sans SC" panose="020B0500000000000000" pitchFamily="34" charset="-128"/>
              </a:endParaRPr>
            </a:p>
          </p:txBody>
        </p:sp>
        <p:sp>
          <p:nvSpPr>
            <p:cNvPr id="42"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EB7B0E">
                <a:alpha val="73000"/>
              </a:srgbClr>
            </a:solidFill>
            <a:ln>
              <a:noFill/>
            </a:ln>
          </p:spPr>
          <p:txBody>
            <a:bodyPr/>
            <a:lstStyle/>
            <a:p>
              <a:endParaRPr lang="en-US" sz="2400" dirty="0">
                <a:latin typeface="Source Han Sans SC" panose="020B0500000000000000" pitchFamily="34" charset="-128"/>
                <a:ea typeface="Source Han Sans SC" panose="020B0500000000000000" pitchFamily="34" charset="-128"/>
              </a:endParaRPr>
            </a:p>
          </p:txBody>
        </p:sp>
        <p:sp>
          <p:nvSpPr>
            <p:cNvPr id="43"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EB7B0E"/>
            </a:solidFill>
            <a:ln>
              <a:noFill/>
            </a:ln>
          </p:spPr>
          <p:txBody>
            <a:bodyPr/>
            <a:lstStyle/>
            <a:p>
              <a:endParaRPr lang="en-US" sz="2400" dirty="0">
                <a:latin typeface="Source Han Sans SC" panose="020B0500000000000000" pitchFamily="34" charset="-128"/>
                <a:ea typeface="Source Han Sans SC" panose="020B0500000000000000" pitchFamily="34" charset="-128"/>
              </a:endParaRPr>
            </a:p>
          </p:txBody>
        </p:sp>
        <p:sp>
          <p:nvSpPr>
            <p:cNvPr id="44"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sz="2400" dirty="0">
                <a:latin typeface="Source Han Sans SC" panose="020B0500000000000000" pitchFamily="34" charset="-128"/>
                <a:ea typeface="Source Han Sans SC" panose="020B0500000000000000" pitchFamily="34" charset="-128"/>
              </a:endParaRPr>
            </a:p>
          </p:txBody>
        </p:sp>
        <p:sp>
          <p:nvSpPr>
            <p:cNvPr id="45"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sz="2400" dirty="0">
                <a:latin typeface="Source Han Sans SC" panose="020B0500000000000000" pitchFamily="34" charset="-128"/>
                <a:ea typeface="Source Han Sans SC" panose="020B0500000000000000" pitchFamily="34" charset="-128"/>
              </a:endParaRPr>
            </a:p>
          </p:txBody>
        </p:sp>
        <p:sp>
          <p:nvSpPr>
            <p:cNvPr id="46"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sz="2400" dirty="0">
                <a:latin typeface="Source Han Sans SC" panose="020B0500000000000000" pitchFamily="34" charset="-128"/>
                <a:ea typeface="Source Han Sans SC" panose="020B0500000000000000" pitchFamily="34" charset="-128"/>
              </a:endParaRPr>
            </a:p>
          </p:txBody>
        </p:sp>
        <p:sp>
          <p:nvSpPr>
            <p:cNvPr id="47"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lvl1pPr>
                <a:defRPr>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endParaRPr lang="en-US" sz="2400" dirty="0">
                <a:latin typeface="Source Han Sans SC" panose="020B0500000000000000" pitchFamily="34" charset="-128"/>
                <a:ea typeface="Source Han Sans SC" panose="020B0500000000000000" pitchFamily="34" charset="-128"/>
              </a:endParaRPr>
            </a:p>
          </p:txBody>
        </p:sp>
      </p:grpSp>
      <p:grpSp>
        <p:nvGrpSpPr>
          <p:cNvPr id="17" name="Group 30"/>
          <p:cNvGrpSpPr/>
          <p:nvPr/>
        </p:nvGrpSpPr>
        <p:grpSpPr>
          <a:xfrm>
            <a:off x="6387246" y="5502281"/>
            <a:ext cx="423143" cy="371105"/>
            <a:chOff x="3175" y="-1587"/>
            <a:chExt cx="490538" cy="430212"/>
          </a:xfrm>
          <a:solidFill>
            <a:srgbClr val="2461A4"/>
          </a:solidFill>
        </p:grpSpPr>
        <p:sp>
          <p:nvSpPr>
            <p:cNvPr id="36"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latin typeface="Source Han Sans SC" panose="020B0500000000000000" pitchFamily="34" charset="-128"/>
                <a:ea typeface="Source Han Sans SC" panose="020B0500000000000000" pitchFamily="34" charset="-128"/>
              </a:endParaRPr>
            </a:p>
          </p:txBody>
        </p:sp>
        <p:sp>
          <p:nvSpPr>
            <p:cNvPr id="37"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latin typeface="Source Han Sans SC" panose="020B0500000000000000" pitchFamily="34" charset="-128"/>
                <a:ea typeface="Source Han Sans SC" panose="020B0500000000000000" pitchFamily="34" charset="-128"/>
              </a:endParaRPr>
            </a:p>
          </p:txBody>
        </p:sp>
      </p:grpSp>
      <p:sp>
        <p:nvSpPr>
          <p:cNvPr id="18" name="Freeform 50"/>
          <p:cNvSpPr>
            <a:spLocks noEditPoints="1"/>
          </p:cNvSpPr>
          <p:nvPr/>
        </p:nvSpPr>
        <p:spPr bwMode="auto">
          <a:xfrm>
            <a:off x="1259317" y="4249740"/>
            <a:ext cx="349097" cy="439700"/>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2461A4"/>
          </a:solidFill>
          <a:ln w="9525">
            <a:noFill/>
            <a:round/>
          </a:ln>
        </p:spPr>
        <p:style>
          <a:lnRef idx="0">
            <a:scrgbClr r="0" g="0" b="0"/>
          </a:lnRef>
          <a:fillRef idx="0">
            <a:scrgbClr r="0" g="0" b="0"/>
          </a:fillRef>
          <a:effectRef idx="0">
            <a:scrgbClr r="0" g="0" b="0"/>
          </a:effectRef>
          <a:fontRef idx="major"/>
        </p:style>
        <p:txBody>
          <a:bodyPr vert="horz" wrap="square" lIns="121920" tIns="60960" rIns="121920" bIns="60960" numCol="1" anchor="t" anchorCtr="0" compatLnSpc="1"/>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ko-KR" altLang="en-US" sz="2400">
              <a:latin typeface="Source Han Sans SC" panose="020B0500000000000000" pitchFamily="34" charset="-128"/>
              <a:ea typeface="Source Han Sans SC" panose="020B0500000000000000" pitchFamily="34" charset="-128"/>
            </a:endParaRPr>
          </a:p>
        </p:txBody>
      </p:sp>
      <p:sp>
        <p:nvSpPr>
          <p:cNvPr id="19" name="Freeform 48"/>
          <p:cNvSpPr>
            <a:spLocks noEditPoints="1"/>
          </p:cNvSpPr>
          <p:nvPr/>
        </p:nvSpPr>
        <p:spPr bwMode="auto">
          <a:xfrm>
            <a:off x="3846478" y="4643785"/>
            <a:ext cx="322833" cy="472373"/>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F9A41A"/>
          </a:solidFill>
          <a:ln w="9525">
            <a:noFill/>
            <a:round/>
          </a:ln>
        </p:spPr>
        <p:style>
          <a:lnRef idx="0">
            <a:scrgbClr r="0" g="0" b="0"/>
          </a:lnRef>
          <a:fillRef idx="0">
            <a:scrgbClr r="0" g="0" b="0"/>
          </a:fillRef>
          <a:effectRef idx="0">
            <a:scrgbClr r="0" g="0" b="0"/>
          </a:effectRef>
          <a:fontRef idx="major"/>
        </p:style>
        <p:txBody>
          <a:bodyPr vert="horz" wrap="square" lIns="121920" tIns="60960" rIns="121920" bIns="60960" numCol="1" anchor="t" anchorCtr="0" compatLnSpc="1"/>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ko-KR" altLang="en-US" sz="2400">
              <a:latin typeface="Source Han Sans SC" panose="020B0500000000000000" pitchFamily="34" charset="-128"/>
              <a:ea typeface="Source Han Sans SC" panose="020B0500000000000000" pitchFamily="34" charset="-128"/>
            </a:endParaRPr>
          </a:p>
        </p:txBody>
      </p:sp>
      <p:grpSp>
        <p:nvGrpSpPr>
          <p:cNvPr id="20" name="Group 18"/>
          <p:cNvGrpSpPr/>
          <p:nvPr/>
        </p:nvGrpSpPr>
        <p:grpSpPr>
          <a:xfrm>
            <a:off x="10180291" y="4632929"/>
            <a:ext cx="416357" cy="416357"/>
            <a:chOff x="6350" y="4763"/>
            <a:chExt cx="492125" cy="492125"/>
          </a:xfrm>
          <a:solidFill>
            <a:srgbClr val="F9A41A"/>
          </a:solidFill>
        </p:grpSpPr>
        <p:sp>
          <p:nvSpPr>
            <p:cNvPr id="33"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latin typeface="Source Han Sans SC" panose="020B0500000000000000" pitchFamily="34" charset="-128"/>
                <a:ea typeface="Source Han Sans SC" panose="020B0500000000000000" pitchFamily="34" charset="-128"/>
                <a:cs typeface="Roboto condensed"/>
              </a:endParaRPr>
            </a:p>
          </p:txBody>
        </p:sp>
        <p:sp>
          <p:nvSpPr>
            <p:cNvPr id="34"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latin typeface="Source Han Sans SC" panose="020B0500000000000000" pitchFamily="34" charset="-128"/>
                <a:ea typeface="Source Han Sans SC" panose="020B0500000000000000" pitchFamily="34" charset="-128"/>
                <a:cs typeface="Roboto condensed"/>
              </a:endParaRPr>
            </a:p>
          </p:txBody>
        </p:sp>
        <p:sp>
          <p:nvSpPr>
            <p:cNvPr id="35"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latin typeface="Source Han Sans SC" panose="020B0500000000000000" pitchFamily="34" charset="-128"/>
                <a:ea typeface="Source Han Sans SC" panose="020B0500000000000000" pitchFamily="34" charset="-128"/>
                <a:cs typeface="Roboto condensed"/>
              </a:endParaRPr>
            </a:p>
          </p:txBody>
        </p:sp>
      </p:grpSp>
      <p:sp>
        <p:nvSpPr>
          <p:cNvPr id="21" name="TextBox 26"/>
          <p:cNvSpPr txBox="1"/>
          <p:nvPr/>
        </p:nvSpPr>
        <p:spPr>
          <a:xfrm>
            <a:off x="305859" y="4794913"/>
            <a:ext cx="2660782" cy="7922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nSpc>
                <a:spcPct val="150000"/>
              </a:lnSpc>
            </a:pPr>
            <a:r>
              <a:rPr lang="zh-CN" altLang="en-US" sz="1200" dirty="0">
                <a:solidFill>
                  <a:schemeClr val="tx1"/>
                </a:solidFill>
                <a:latin typeface="Source Han Sans SC" panose="020B0500000000000000" pitchFamily="34" charset="-128"/>
                <a:ea typeface="Source Han Sans SC" panose="020B0500000000000000" pitchFamily="34" charset="-128"/>
              </a:rPr>
              <a:t>您的内容打在这里，或者通过复制您的文本后，在此框中选择粘贴</a:t>
            </a:r>
            <a:endParaRPr lang="zh-CN" altLang="en-US" sz="1200" dirty="0">
              <a:solidFill>
                <a:schemeClr val="tx1"/>
              </a:solidFill>
              <a:latin typeface="Source Han Sans SC" panose="020B0500000000000000" pitchFamily="34" charset="-128"/>
              <a:ea typeface="Source Han Sans SC" panose="020B0500000000000000" pitchFamily="34" charset="-128"/>
            </a:endParaRPr>
          </a:p>
        </p:txBody>
      </p:sp>
      <p:sp>
        <p:nvSpPr>
          <p:cNvPr id="22" name="TextBox 27"/>
          <p:cNvSpPr txBox="1"/>
          <p:nvPr/>
        </p:nvSpPr>
        <p:spPr>
          <a:xfrm>
            <a:off x="2879893" y="5267805"/>
            <a:ext cx="2660782" cy="7922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nSpc>
                <a:spcPct val="150000"/>
              </a:lnSpc>
            </a:pPr>
            <a:r>
              <a:rPr lang="zh-CN" altLang="en-US" sz="1200" dirty="0">
                <a:solidFill>
                  <a:schemeClr val="tx1"/>
                </a:solidFill>
                <a:latin typeface="Source Han Sans SC" panose="020B0500000000000000" pitchFamily="34" charset="-128"/>
                <a:ea typeface="Source Han Sans SC" panose="020B0500000000000000" pitchFamily="34" charset="-128"/>
              </a:rPr>
              <a:t>您的内容打在这里，或者通过复制您的文本后，在此框中选择粘贴</a:t>
            </a:r>
            <a:endParaRPr lang="zh-CN" altLang="en-US" sz="1200" dirty="0">
              <a:solidFill>
                <a:schemeClr val="tx1"/>
              </a:solidFill>
              <a:latin typeface="Source Han Sans SC" panose="020B0500000000000000" pitchFamily="34" charset="-128"/>
              <a:ea typeface="Source Han Sans SC" panose="020B0500000000000000" pitchFamily="34" charset="-128"/>
            </a:endParaRPr>
          </a:p>
        </p:txBody>
      </p:sp>
      <p:sp>
        <p:nvSpPr>
          <p:cNvPr id="23" name="TextBox 29"/>
          <p:cNvSpPr txBox="1"/>
          <p:nvPr/>
        </p:nvSpPr>
        <p:spPr>
          <a:xfrm>
            <a:off x="9260469" y="5242805"/>
            <a:ext cx="2660782" cy="7922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nSpc>
                <a:spcPct val="150000"/>
              </a:lnSpc>
            </a:pPr>
            <a:r>
              <a:rPr lang="zh-CN" altLang="en-US" sz="1200" dirty="0">
                <a:solidFill>
                  <a:schemeClr val="tx1"/>
                </a:solidFill>
                <a:latin typeface="Source Han Sans SC" panose="020B0500000000000000" pitchFamily="34" charset="-128"/>
                <a:ea typeface="Source Han Sans SC" panose="020B0500000000000000" pitchFamily="34" charset="-128"/>
              </a:rPr>
              <a:t>您的内容打在这里，或者通过复制您的文本后，在此框中选择粘贴</a:t>
            </a:r>
            <a:endParaRPr lang="zh-CN" altLang="en-US" sz="1200" dirty="0">
              <a:solidFill>
                <a:schemeClr val="tx1"/>
              </a:solidFill>
              <a:latin typeface="Source Han Sans SC" panose="020B0500000000000000" pitchFamily="34" charset="-128"/>
              <a:ea typeface="Source Han Sans SC" panose="020B0500000000000000" pitchFamily="34" charset="-128"/>
            </a:endParaRPr>
          </a:p>
        </p:txBody>
      </p:sp>
      <p:sp>
        <p:nvSpPr>
          <p:cNvPr id="24" name="MH_Other_2"/>
          <p:cNvSpPr/>
          <p:nvPr/>
        </p:nvSpPr>
        <p:spPr>
          <a:xfrm>
            <a:off x="5998811" y="3962441"/>
            <a:ext cx="1200000" cy="1200000"/>
          </a:xfrm>
          <a:prstGeom prst="ellipse">
            <a:avLst/>
          </a:prstGeom>
          <a:solidFill>
            <a:srgbClr val="2461A4"/>
          </a:solidFill>
          <a:ln>
            <a:noFill/>
          </a:ln>
          <a:effectLst>
            <a:outerShdw blurRad="254000" dist="63500" dir="2700000" algn="tl" rotWithShape="0">
              <a:prstClr val="black">
                <a:alpha val="30000"/>
              </a:prstClr>
            </a:outerShdw>
          </a:effectLst>
        </p:spPr>
        <p:style>
          <a:lnRef idx="0">
            <a:scrgbClr r="0" g="0" b="0"/>
          </a:lnRef>
          <a:fillRef idx="0">
            <a:scrgbClr r="0" g="0" b="0"/>
          </a:fillRef>
          <a:effectRef idx="0">
            <a:scrgbClr r="0" g="0" b="0"/>
          </a:effectRef>
          <a:fontRef idx="major"/>
        </p:style>
        <p:txBody>
          <a:bodyPr lIns="0" rIns="0"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defTabSz="914400"/>
            <a:r>
              <a:rPr lang="en-US" altLang="zh-CN" sz="3735" dirty="0">
                <a:solidFill>
                  <a:schemeClr val="bg1"/>
                </a:solidFill>
                <a:latin typeface="Source Han Sans SC" panose="020B0500000000000000" pitchFamily="34" charset="-128"/>
                <a:ea typeface="Source Han Sans SC" panose="020B0500000000000000" pitchFamily="34" charset="-128"/>
              </a:rPr>
              <a:t>03</a:t>
            </a:r>
            <a:endParaRPr lang="zh-CN" altLang="en-US" sz="3735" dirty="0">
              <a:solidFill>
                <a:schemeClr val="bg1"/>
              </a:solidFill>
              <a:latin typeface="Source Han Sans SC" panose="020B0500000000000000" pitchFamily="34" charset="-128"/>
              <a:ea typeface="Source Han Sans SC" panose="020B0500000000000000" pitchFamily="34" charset="-128"/>
            </a:endParaRPr>
          </a:p>
        </p:txBody>
      </p:sp>
      <p:sp>
        <p:nvSpPr>
          <p:cNvPr id="25" name="MH_Other_2"/>
          <p:cNvSpPr/>
          <p:nvPr/>
        </p:nvSpPr>
        <p:spPr>
          <a:xfrm>
            <a:off x="833859" y="2767438"/>
            <a:ext cx="1200000" cy="1200000"/>
          </a:xfrm>
          <a:prstGeom prst="ellipse">
            <a:avLst/>
          </a:prstGeom>
          <a:solidFill>
            <a:srgbClr val="2461A4"/>
          </a:solidFill>
          <a:ln>
            <a:noFill/>
          </a:ln>
          <a:effectLst>
            <a:outerShdw blurRad="254000" dist="63500" dir="2700000" algn="tl" rotWithShape="0">
              <a:prstClr val="black">
                <a:alpha val="30000"/>
              </a:prstClr>
            </a:outerShdw>
          </a:effectLst>
        </p:spPr>
        <p:style>
          <a:lnRef idx="0">
            <a:scrgbClr r="0" g="0" b="0"/>
          </a:lnRef>
          <a:fillRef idx="0">
            <a:scrgbClr r="0" g="0" b="0"/>
          </a:fillRef>
          <a:effectRef idx="0">
            <a:scrgbClr r="0" g="0" b="0"/>
          </a:effectRef>
          <a:fontRef idx="major"/>
        </p:style>
        <p:txBody>
          <a:bodyPr lIns="0" rIns="0"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defTabSz="914400"/>
            <a:r>
              <a:rPr lang="en-US" altLang="zh-CN" sz="3735" dirty="0">
                <a:solidFill>
                  <a:schemeClr val="bg1"/>
                </a:solidFill>
                <a:latin typeface="Source Han Sans SC" panose="020B0500000000000000" pitchFamily="34" charset="-128"/>
                <a:ea typeface="Source Han Sans SC" panose="020B0500000000000000" pitchFamily="34" charset="-128"/>
              </a:rPr>
              <a:t>01</a:t>
            </a:r>
            <a:endParaRPr lang="zh-CN" altLang="en-US" sz="3735" dirty="0">
              <a:solidFill>
                <a:schemeClr val="bg1"/>
              </a:solidFill>
              <a:latin typeface="Source Han Sans SC" panose="020B0500000000000000" pitchFamily="34" charset="-128"/>
              <a:ea typeface="Source Han Sans SC" panose="020B0500000000000000" pitchFamily="34" charset="-128"/>
            </a:endParaRPr>
          </a:p>
        </p:txBody>
      </p:sp>
      <p:grpSp>
        <p:nvGrpSpPr>
          <p:cNvPr id="26" name="组合 25"/>
          <p:cNvGrpSpPr/>
          <p:nvPr/>
        </p:nvGrpSpPr>
        <p:grpSpPr>
          <a:xfrm>
            <a:off x="3287893" y="2700765"/>
            <a:ext cx="1440000" cy="1440000"/>
            <a:chOff x="304800" y="673100"/>
            <a:chExt cx="4000500" cy="4000500"/>
          </a:xfrm>
          <a:solidFill>
            <a:srgbClr val="F9A41A"/>
          </a:solidFill>
          <a:effectLst/>
        </p:grpSpPr>
        <p:sp>
          <p:nvSpPr>
            <p:cNvPr id="31" name="同心圆 30"/>
            <p:cNvSpPr/>
            <p:nvPr/>
          </p:nvSpPr>
          <p:spPr>
            <a:xfrm>
              <a:off x="304800" y="673100"/>
              <a:ext cx="4000500" cy="4000500"/>
            </a:xfrm>
            <a:prstGeom prst="donut">
              <a:avLst>
                <a:gd name="adj" fmla="val 4879"/>
              </a:avLst>
            </a:prstGeom>
            <a:grpFill/>
            <a:ln>
              <a:noFill/>
            </a:ln>
            <a:effectLst/>
          </p:spPr>
          <p:txBody>
            <a:bodyPr anchor="ctr"/>
            <a:lstStyle/>
            <a:p>
              <a:pPr algn="ctr" defTabSz="914400"/>
              <a:endParaRPr lang="zh-CN" altLang="en-US" sz="1465" dirty="0">
                <a:solidFill>
                  <a:schemeClr val="bg1"/>
                </a:solidFill>
                <a:latin typeface="Source Han Sans SC" panose="020B0500000000000000" pitchFamily="34" charset="-128"/>
                <a:ea typeface="Source Han Sans SC" panose="020B0500000000000000" pitchFamily="34" charset="-128"/>
              </a:endParaRPr>
            </a:p>
          </p:txBody>
        </p:sp>
        <p:sp>
          <p:nvSpPr>
            <p:cNvPr id="32" name="椭圆 31"/>
            <p:cNvSpPr/>
            <p:nvPr/>
          </p:nvSpPr>
          <p:spPr>
            <a:xfrm>
              <a:off x="392114" y="760414"/>
              <a:ext cx="3825872" cy="3825872"/>
            </a:xfrm>
            <a:prstGeom prst="ellipse">
              <a:avLst/>
            </a:prstGeom>
            <a:grpFill/>
            <a:ln>
              <a:noFill/>
            </a:ln>
            <a:effectLst>
              <a:outerShdw blurRad="254000" dist="63500" dir="2700000" algn="tl" rotWithShape="0">
                <a:prstClr val="black">
                  <a:alpha val="30000"/>
                </a:prstClr>
              </a:outerShdw>
            </a:effectLst>
          </p:spPr>
          <p:txBody>
            <a:bodyPr anchor="ctr"/>
            <a:lstStyle/>
            <a:p>
              <a:pPr algn="ctr" defTabSz="914400"/>
              <a:r>
                <a:rPr lang="en-US" altLang="zh-CN" sz="4265" dirty="0">
                  <a:solidFill>
                    <a:schemeClr val="bg1"/>
                  </a:solidFill>
                  <a:latin typeface="Source Han Sans SC" panose="020B0500000000000000" pitchFamily="34" charset="-128"/>
                  <a:ea typeface="Source Han Sans SC" panose="020B0500000000000000" pitchFamily="34" charset="-128"/>
                </a:rPr>
                <a:t>02</a:t>
              </a:r>
              <a:endParaRPr lang="zh-CN" altLang="en-US" sz="4265" dirty="0">
                <a:solidFill>
                  <a:schemeClr val="bg1"/>
                </a:solidFill>
                <a:latin typeface="Source Han Sans SC" panose="020B0500000000000000" pitchFamily="34" charset="-128"/>
                <a:ea typeface="Source Han Sans SC" panose="020B0500000000000000" pitchFamily="34" charset="-128"/>
              </a:endParaRPr>
            </a:p>
          </p:txBody>
        </p:sp>
      </p:grpSp>
      <p:sp>
        <p:nvSpPr>
          <p:cNvPr id="28" name="矩形 10"/>
          <p:cNvSpPr>
            <a:spLocks noChangeAspect="1"/>
          </p:cNvSpPr>
          <p:nvPr/>
        </p:nvSpPr>
        <p:spPr>
          <a:xfrm>
            <a:off x="9430870" y="2047405"/>
            <a:ext cx="1915212" cy="2087973"/>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rgbClr val="F9A41A"/>
          </a:solidFill>
          <a:ln>
            <a:noFill/>
          </a:ln>
          <a:effectLst/>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defTabSz="914400"/>
            <a:endParaRPr lang="zh-CN" altLang="en-US" sz="4265" dirty="0">
              <a:solidFill>
                <a:schemeClr val="bg1"/>
              </a:solidFill>
              <a:latin typeface="Source Han Sans SC" panose="020B0500000000000000" pitchFamily="34" charset="-128"/>
              <a:ea typeface="Source Han Sans SC" panose="020B0500000000000000" pitchFamily="34" charset="-128"/>
            </a:endParaRPr>
          </a:p>
        </p:txBody>
      </p:sp>
      <p:sp>
        <p:nvSpPr>
          <p:cNvPr id="29" name="矩形 28"/>
          <p:cNvSpPr/>
          <p:nvPr/>
        </p:nvSpPr>
        <p:spPr>
          <a:xfrm>
            <a:off x="9871170" y="2594804"/>
            <a:ext cx="1034597" cy="1035875"/>
          </a:xfrm>
          <a:prstGeom prst="rect">
            <a:avLst/>
          </a:prstGeom>
        </p:spPr>
        <p:style>
          <a:lnRef idx="0">
            <a:scrgbClr r="0" g="0" b="0"/>
          </a:lnRef>
          <a:fillRef idx="0">
            <a:scrgbClr r="0" g="0" b="0"/>
          </a:fillRef>
          <a:effectRef idx="0">
            <a:scrgbClr r="0" g="0" b="0"/>
          </a:effectRef>
          <a:fontRef idx="major"/>
        </p:style>
        <p:txBody>
          <a:bodyPr wrap="square" lIns="91452" tIns="45727" rIns="91452" bIns="45727">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20000"/>
              </a:lnSpc>
            </a:pPr>
            <a:r>
              <a:rPr lang="zh-CN" altLang="en-US" sz="2665" b="1" dirty="0">
                <a:solidFill>
                  <a:schemeClr val="bg1"/>
                </a:solidFill>
                <a:latin typeface="Source Han Sans SC" panose="020B0500000000000000" pitchFamily="34" charset="-128"/>
                <a:ea typeface="Source Han Sans SC" panose="020B0500000000000000" pitchFamily="34" charset="-128"/>
              </a:rPr>
              <a:t>添加标题</a:t>
            </a:r>
            <a:endParaRPr lang="zh-CN" altLang="en-US" sz="2665" b="1" dirty="0">
              <a:solidFill>
                <a:schemeClr val="bg1"/>
              </a:solidFill>
              <a:latin typeface="Source Han Sans SC" panose="020B0500000000000000" pitchFamily="34" charset="-128"/>
              <a:ea typeface="Source Han Sans SC" panose="020B0500000000000000" pitchFamily="34" charset="-128"/>
            </a:endParaRPr>
          </a:p>
        </p:txBody>
      </p:sp>
      <p:sp>
        <p:nvSpPr>
          <p:cNvPr id="30" name="TextBox 29"/>
          <p:cNvSpPr txBox="1"/>
          <p:nvPr/>
        </p:nvSpPr>
        <p:spPr>
          <a:xfrm>
            <a:off x="5419989" y="6065765"/>
            <a:ext cx="2660782" cy="7922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nSpc>
                <a:spcPct val="150000"/>
              </a:lnSpc>
            </a:pPr>
            <a:r>
              <a:rPr lang="zh-CN" altLang="en-US" sz="1200" dirty="0">
                <a:solidFill>
                  <a:schemeClr val="tx1"/>
                </a:solidFill>
                <a:latin typeface="Source Han Sans SC" panose="020B0500000000000000" pitchFamily="34" charset="-128"/>
                <a:ea typeface="Source Han Sans SC" panose="020B0500000000000000" pitchFamily="34" charset="-128"/>
              </a:rPr>
              <a:t>您的内容打在这里，或者通过复制您的文本后，在此框中选择粘贴</a:t>
            </a:r>
            <a:endParaRPr lang="zh-CN" altLang="en-US" sz="1200" dirty="0">
              <a:solidFill>
                <a:schemeClr val="tx1"/>
              </a:solidFill>
              <a:latin typeface="Source Han Sans SC" panose="020B0500000000000000" pitchFamily="34" charset="-128"/>
              <a:ea typeface="Source Han Sans SC" panose="020B0500000000000000"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564944" y="505276"/>
            <a:ext cx="3062112"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采购成本管理</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grpSp>
        <p:nvGrpSpPr>
          <p:cNvPr id="16" name="组合 15"/>
          <p:cNvGrpSpPr/>
          <p:nvPr/>
        </p:nvGrpSpPr>
        <p:grpSpPr>
          <a:xfrm>
            <a:off x="2614424" y="1989000"/>
            <a:ext cx="6963152" cy="1440000"/>
            <a:chOff x="2655457" y="2246012"/>
            <a:chExt cx="6963152" cy="1440000"/>
          </a:xfrm>
        </p:grpSpPr>
        <p:sp>
          <p:nvSpPr>
            <p:cNvPr id="23" name="Rectangle 58"/>
            <p:cNvSpPr>
              <a:spLocks noChangeArrowheads="1"/>
            </p:cNvSpPr>
            <p:nvPr/>
          </p:nvSpPr>
          <p:spPr bwMode="auto">
            <a:xfrm rot="2700000">
              <a:off x="3737952" y="2246012"/>
              <a:ext cx="1440000" cy="1440000"/>
            </a:xfrm>
            <a:prstGeom prst="rect">
              <a:avLst/>
            </a:prstGeom>
            <a:solidFill>
              <a:srgbClr val="F9A41A"/>
            </a:solidFill>
            <a:ln w="25400" cap="flat" cmpd="sng" algn="ctr">
              <a:noFill/>
              <a:prstDash val="solid"/>
            </a:ln>
            <a:effectLst>
              <a:outerShdw blurRad="190500" dist="381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600" b="0" i="0" u="none" strike="noStrike" kern="0" cap="none" spc="0" normalizeH="0" baseline="0" noProof="0" dirty="0">
                <a:ln>
                  <a:noFill/>
                </a:ln>
                <a:solidFill>
                  <a:prstClr val="black">
                    <a:lumMod val="75000"/>
                    <a:lumOff val="25000"/>
                  </a:prstClr>
                </a:solidFill>
                <a:effectLst/>
                <a:uLnTx/>
                <a:uFillTx/>
                <a:latin typeface="Source Han Sans SC" panose="020B0500000000000000" pitchFamily="34" charset="-128"/>
                <a:ea typeface="Source Han Sans SC" panose="020B0500000000000000" pitchFamily="34" charset="-128"/>
              </a:endParaRPr>
            </a:p>
          </p:txBody>
        </p:sp>
        <p:sp>
          <p:nvSpPr>
            <p:cNvPr id="24" name="Rectangle 58"/>
            <p:cNvSpPr>
              <a:spLocks noChangeArrowheads="1"/>
            </p:cNvSpPr>
            <p:nvPr/>
          </p:nvSpPr>
          <p:spPr bwMode="auto">
            <a:xfrm rot="2700000">
              <a:off x="5376000" y="2246012"/>
              <a:ext cx="1440000" cy="1440000"/>
            </a:xfrm>
            <a:prstGeom prst="rect">
              <a:avLst/>
            </a:prstGeom>
            <a:solidFill>
              <a:srgbClr val="2461A4"/>
            </a:solidFill>
            <a:ln w="25400" cap="flat" cmpd="sng" algn="ctr">
              <a:noFill/>
              <a:prstDash val="solid"/>
            </a:ln>
            <a:effectLst>
              <a:outerShdw blurRad="190500" dist="381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600" b="0" i="0" u="none" strike="noStrike" kern="0" cap="none" spc="0" normalizeH="0" baseline="0" noProof="0" dirty="0">
                <a:ln>
                  <a:noFill/>
                </a:ln>
                <a:solidFill>
                  <a:prstClr val="black">
                    <a:lumMod val="75000"/>
                    <a:lumOff val="25000"/>
                  </a:prstClr>
                </a:solidFill>
                <a:effectLst/>
                <a:uLnTx/>
                <a:uFillTx/>
                <a:latin typeface="Source Han Sans SC" panose="020B0500000000000000" pitchFamily="34" charset="-128"/>
                <a:ea typeface="Source Han Sans SC" panose="020B0500000000000000" pitchFamily="34" charset="-128"/>
              </a:endParaRPr>
            </a:p>
          </p:txBody>
        </p:sp>
        <p:sp>
          <p:nvSpPr>
            <p:cNvPr id="25" name="Rectangle 58"/>
            <p:cNvSpPr>
              <a:spLocks noChangeArrowheads="1"/>
            </p:cNvSpPr>
            <p:nvPr/>
          </p:nvSpPr>
          <p:spPr bwMode="auto">
            <a:xfrm rot="2700000">
              <a:off x="7084003" y="2246012"/>
              <a:ext cx="1440000" cy="1440000"/>
            </a:xfrm>
            <a:prstGeom prst="rect">
              <a:avLst/>
            </a:prstGeom>
            <a:solidFill>
              <a:srgbClr val="F9A41A"/>
            </a:solidFill>
            <a:ln w="25400" cap="flat" cmpd="sng" algn="ctr">
              <a:noFill/>
              <a:prstDash val="solid"/>
            </a:ln>
            <a:effectLst>
              <a:outerShdw blurRad="190500" dist="381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600" b="0" i="0" u="none" strike="noStrike" kern="0" cap="none" spc="0" normalizeH="0" baseline="0" noProof="0" dirty="0">
                <a:ln>
                  <a:noFill/>
                </a:ln>
                <a:solidFill>
                  <a:prstClr val="black">
                    <a:lumMod val="75000"/>
                    <a:lumOff val="25000"/>
                  </a:prstClr>
                </a:solidFill>
                <a:effectLst/>
                <a:uLnTx/>
                <a:uFillTx/>
                <a:latin typeface="Source Han Sans SC" panose="020B0500000000000000" pitchFamily="34" charset="-128"/>
                <a:ea typeface="Source Han Sans SC" panose="020B0500000000000000" pitchFamily="34" charset="-128"/>
              </a:endParaRPr>
            </a:p>
          </p:txBody>
        </p:sp>
        <p:sp>
          <p:nvSpPr>
            <p:cNvPr id="26" name="Freeform 28"/>
            <p:cNvSpPr>
              <a:spLocks noEditPoints="1"/>
            </p:cNvSpPr>
            <p:nvPr/>
          </p:nvSpPr>
          <p:spPr bwMode="auto">
            <a:xfrm>
              <a:off x="5723670" y="2607118"/>
              <a:ext cx="721832" cy="688172"/>
            </a:xfrm>
            <a:custGeom>
              <a:avLst/>
              <a:gdLst>
                <a:gd name="T0" fmla="*/ 188 w 490"/>
                <a:gd name="T1" fmla="*/ 199 h 467"/>
                <a:gd name="T2" fmla="*/ 162 w 490"/>
                <a:gd name="T3" fmla="*/ 123 h 467"/>
                <a:gd name="T4" fmla="*/ 162 w 490"/>
                <a:gd name="T5" fmla="*/ 117 h 467"/>
                <a:gd name="T6" fmla="*/ 329 w 490"/>
                <a:gd name="T7" fmla="*/ 117 h 467"/>
                <a:gd name="T8" fmla="*/ 329 w 490"/>
                <a:gd name="T9" fmla="*/ 123 h 467"/>
                <a:gd name="T10" fmla="*/ 303 w 490"/>
                <a:gd name="T11" fmla="*/ 199 h 467"/>
                <a:gd name="T12" fmla="*/ 391 w 490"/>
                <a:gd name="T13" fmla="*/ 244 h 467"/>
                <a:gd name="T14" fmla="*/ 445 w 490"/>
                <a:gd name="T15" fmla="*/ 172 h 467"/>
                <a:gd name="T16" fmla="*/ 445 w 490"/>
                <a:gd name="T17" fmla="*/ 172 h 467"/>
                <a:gd name="T18" fmla="*/ 407 w 490"/>
                <a:gd name="T19" fmla="*/ 94 h 467"/>
                <a:gd name="T20" fmla="*/ 375 w 490"/>
                <a:gd name="T21" fmla="*/ 93 h 467"/>
                <a:gd name="T22" fmla="*/ 337 w 490"/>
                <a:gd name="T23" fmla="*/ 172 h 467"/>
                <a:gd name="T24" fmla="*/ 337 w 490"/>
                <a:gd name="T25" fmla="*/ 172 h 467"/>
                <a:gd name="T26" fmla="*/ 391 w 490"/>
                <a:gd name="T27" fmla="*/ 244 h 467"/>
                <a:gd name="T28" fmla="*/ 344 w 490"/>
                <a:gd name="T29" fmla="*/ 173 h 467"/>
                <a:gd name="T30" fmla="*/ 349 w 490"/>
                <a:gd name="T31" fmla="*/ 148 h 467"/>
                <a:gd name="T32" fmla="*/ 430 w 490"/>
                <a:gd name="T33" fmla="*/ 134 h 467"/>
                <a:gd name="T34" fmla="*/ 434 w 490"/>
                <a:gd name="T35" fmla="*/ 160 h 467"/>
                <a:gd name="T36" fmla="*/ 422 w 490"/>
                <a:gd name="T37" fmla="*/ 217 h 467"/>
                <a:gd name="T38" fmla="*/ 360 w 490"/>
                <a:gd name="T39" fmla="*/ 217 h 467"/>
                <a:gd name="T40" fmla="*/ 137 w 490"/>
                <a:gd name="T41" fmla="*/ 221 h 467"/>
                <a:gd name="T42" fmla="*/ 154 w 490"/>
                <a:gd name="T43" fmla="*/ 172 h 467"/>
                <a:gd name="T44" fmla="*/ 154 w 490"/>
                <a:gd name="T45" fmla="*/ 168 h 467"/>
                <a:gd name="T46" fmla="*/ 99 w 490"/>
                <a:gd name="T47" fmla="*/ 92 h 467"/>
                <a:gd name="T48" fmla="*/ 46 w 490"/>
                <a:gd name="T49" fmla="*/ 168 h 467"/>
                <a:gd name="T50" fmla="*/ 46 w 490"/>
                <a:gd name="T51" fmla="*/ 172 h 467"/>
                <a:gd name="T52" fmla="*/ 62 w 490"/>
                <a:gd name="T53" fmla="*/ 221 h 467"/>
                <a:gd name="T54" fmla="*/ 68 w 490"/>
                <a:gd name="T55" fmla="*/ 217 h 467"/>
                <a:gd name="T56" fmla="*/ 56 w 490"/>
                <a:gd name="T57" fmla="*/ 160 h 467"/>
                <a:gd name="T58" fmla="*/ 61 w 490"/>
                <a:gd name="T59" fmla="*/ 134 h 467"/>
                <a:gd name="T60" fmla="*/ 142 w 490"/>
                <a:gd name="T61" fmla="*/ 148 h 467"/>
                <a:gd name="T62" fmla="*/ 146 w 490"/>
                <a:gd name="T63" fmla="*/ 173 h 467"/>
                <a:gd name="T64" fmla="*/ 100 w 490"/>
                <a:gd name="T65" fmla="*/ 237 h 467"/>
                <a:gd name="T66" fmla="*/ 262 w 490"/>
                <a:gd name="T67" fmla="*/ 291 h 467"/>
                <a:gd name="T68" fmla="*/ 252 w 490"/>
                <a:gd name="T69" fmla="*/ 313 h 467"/>
                <a:gd name="T70" fmla="*/ 314 w 490"/>
                <a:gd name="T71" fmla="*/ 264 h 467"/>
                <a:gd name="T72" fmla="*/ 402 w 490"/>
                <a:gd name="T73" fmla="*/ 437 h 467"/>
                <a:gd name="T74" fmla="*/ 119 w 490"/>
                <a:gd name="T75" fmla="*/ 467 h 467"/>
                <a:gd name="T76" fmla="*/ 88 w 490"/>
                <a:gd name="T77" fmla="*/ 334 h 467"/>
                <a:gd name="T78" fmla="*/ 231 w 490"/>
                <a:gd name="T79" fmla="*/ 413 h 467"/>
                <a:gd name="T80" fmla="*/ 238 w 490"/>
                <a:gd name="T81" fmla="*/ 308 h 467"/>
                <a:gd name="T82" fmla="*/ 229 w 490"/>
                <a:gd name="T83" fmla="*/ 288 h 467"/>
                <a:gd name="T84" fmla="*/ 259 w 490"/>
                <a:gd name="T85" fmla="*/ 286 h 467"/>
                <a:gd name="T86" fmla="*/ 262 w 490"/>
                <a:gd name="T87" fmla="*/ 291 h 467"/>
                <a:gd name="T88" fmla="*/ 490 w 490"/>
                <a:gd name="T89" fmla="*/ 305 h 467"/>
                <a:gd name="T90" fmla="*/ 412 w 490"/>
                <a:gd name="T91" fmla="*/ 312 h 467"/>
                <a:gd name="T92" fmla="*/ 416 w 490"/>
                <a:gd name="T93" fmla="*/ 388 h 467"/>
                <a:gd name="T94" fmla="*/ 490 w 490"/>
                <a:gd name="T95" fmla="*/ 371 h 467"/>
                <a:gd name="T96" fmla="*/ 16 w 490"/>
                <a:gd name="T97" fmla="*/ 388 h 467"/>
                <a:gd name="T98" fmla="*/ 74 w 490"/>
                <a:gd name="T99" fmla="*/ 334 h 467"/>
                <a:gd name="T100" fmla="*/ 139 w 490"/>
                <a:gd name="T101" fmla="*/ 260 h 467"/>
                <a:gd name="T102" fmla="*/ 0 w 490"/>
                <a:gd name="T103" fmla="*/ 371 h 467"/>
                <a:gd name="T104" fmla="*/ 245 w 490"/>
                <a:gd name="T105" fmla="*/ 223 h 467"/>
                <a:gd name="T106" fmla="*/ 317 w 490"/>
                <a:gd name="T107" fmla="*/ 124 h 467"/>
                <a:gd name="T108" fmla="*/ 310 w 490"/>
                <a:gd name="T109" fmla="*/ 85 h 467"/>
                <a:gd name="T110" fmla="*/ 274 w 490"/>
                <a:gd name="T111" fmla="*/ 61 h 467"/>
                <a:gd name="T112" fmla="*/ 216 w 490"/>
                <a:gd name="T113" fmla="*/ 61 h 467"/>
                <a:gd name="T114" fmla="*/ 185 w 490"/>
                <a:gd name="T115" fmla="*/ 64 h 467"/>
                <a:gd name="T116" fmla="*/ 178 w 490"/>
                <a:gd name="T117" fmla="*/ 105 h 467"/>
                <a:gd name="T118" fmla="*/ 197 w 490"/>
                <a:gd name="T119" fmla="*/ 19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0" h="467">
                  <a:moveTo>
                    <a:pt x="245" y="235"/>
                  </a:moveTo>
                  <a:cubicBezTo>
                    <a:pt x="224" y="235"/>
                    <a:pt x="203" y="220"/>
                    <a:pt x="188" y="199"/>
                  </a:cubicBezTo>
                  <a:cubicBezTo>
                    <a:pt x="172" y="178"/>
                    <a:pt x="162" y="150"/>
                    <a:pt x="162" y="123"/>
                  </a:cubicBezTo>
                  <a:cubicBezTo>
                    <a:pt x="162" y="123"/>
                    <a:pt x="162" y="123"/>
                    <a:pt x="162" y="123"/>
                  </a:cubicBezTo>
                  <a:cubicBezTo>
                    <a:pt x="162" y="122"/>
                    <a:pt x="162" y="122"/>
                    <a:pt x="162" y="122"/>
                  </a:cubicBezTo>
                  <a:cubicBezTo>
                    <a:pt x="162" y="121"/>
                    <a:pt x="162" y="119"/>
                    <a:pt x="162" y="117"/>
                  </a:cubicBezTo>
                  <a:cubicBezTo>
                    <a:pt x="162" y="52"/>
                    <a:pt x="151" y="0"/>
                    <a:pt x="245" y="0"/>
                  </a:cubicBezTo>
                  <a:cubicBezTo>
                    <a:pt x="340" y="0"/>
                    <a:pt x="329" y="52"/>
                    <a:pt x="329" y="117"/>
                  </a:cubicBezTo>
                  <a:cubicBezTo>
                    <a:pt x="329" y="119"/>
                    <a:pt x="329" y="121"/>
                    <a:pt x="329" y="122"/>
                  </a:cubicBezTo>
                  <a:cubicBezTo>
                    <a:pt x="329" y="123"/>
                    <a:pt x="329" y="123"/>
                    <a:pt x="329" y="123"/>
                  </a:cubicBezTo>
                  <a:cubicBezTo>
                    <a:pt x="329" y="123"/>
                    <a:pt x="329" y="123"/>
                    <a:pt x="329" y="123"/>
                  </a:cubicBezTo>
                  <a:cubicBezTo>
                    <a:pt x="329" y="150"/>
                    <a:pt x="318" y="178"/>
                    <a:pt x="303" y="199"/>
                  </a:cubicBezTo>
                  <a:cubicBezTo>
                    <a:pt x="287" y="220"/>
                    <a:pt x="266" y="235"/>
                    <a:pt x="245" y="235"/>
                  </a:cubicBezTo>
                  <a:close/>
                  <a:moveTo>
                    <a:pt x="391" y="244"/>
                  </a:moveTo>
                  <a:cubicBezTo>
                    <a:pt x="404" y="244"/>
                    <a:pt x="418" y="235"/>
                    <a:pt x="428" y="221"/>
                  </a:cubicBezTo>
                  <a:cubicBezTo>
                    <a:pt x="438" y="208"/>
                    <a:pt x="445" y="190"/>
                    <a:pt x="445" y="172"/>
                  </a:cubicBezTo>
                  <a:cubicBezTo>
                    <a:pt x="445" y="172"/>
                    <a:pt x="445" y="172"/>
                    <a:pt x="445" y="172"/>
                  </a:cubicBezTo>
                  <a:cubicBezTo>
                    <a:pt x="445" y="172"/>
                    <a:pt x="445" y="172"/>
                    <a:pt x="445" y="172"/>
                  </a:cubicBezTo>
                  <a:cubicBezTo>
                    <a:pt x="445" y="170"/>
                    <a:pt x="445" y="169"/>
                    <a:pt x="445" y="168"/>
                  </a:cubicBezTo>
                  <a:cubicBezTo>
                    <a:pt x="445" y="131"/>
                    <a:pt x="451" y="99"/>
                    <a:pt x="407" y="94"/>
                  </a:cubicBezTo>
                  <a:cubicBezTo>
                    <a:pt x="402" y="93"/>
                    <a:pt x="397" y="92"/>
                    <a:pt x="391" y="92"/>
                  </a:cubicBezTo>
                  <a:cubicBezTo>
                    <a:pt x="385" y="92"/>
                    <a:pt x="380" y="93"/>
                    <a:pt x="375" y="93"/>
                  </a:cubicBezTo>
                  <a:cubicBezTo>
                    <a:pt x="331" y="99"/>
                    <a:pt x="337" y="130"/>
                    <a:pt x="337" y="168"/>
                  </a:cubicBezTo>
                  <a:cubicBezTo>
                    <a:pt x="337" y="169"/>
                    <a:pt x="337" y="170"/>
                    <a:pt x="337" y="172"/>
                  </a:cubicBezTo>
                  <a:cubicBezTo>
                    <a:pt x="337" y="172"/>
                    <a:pt x="337" y="172"/>
                    <a:pt x="337" y="172"/>
                  </a:cubicBezTo>
                  <a:cubicBezTo>
                    <a:pt x="337" y="172"/>
                    <a:pt x="337" y="172"/>
                    <a:pt x="337" y="172"/>
                  </a:cubicBezTo>
                  <a:cubicBezTo>
                    <a:pt x="337" y="190"/>
                    <a:pt x="344" y="208"/>
                    <a:pt x="354" y="221"/>
                  </a:cubicBezTo>
                  <a:cubicBezTo>
                    <a:pt x="364" y="235"/>
                    <a:pt x="377" y="244"/>
                    <a:pt x="391" y="244"/>
                  </a:cubicBezTo>
                  <a:close/>
                  <a:moveTo>
                    <a:pt x="360" y="217"/>
                  </a:moveTo>
                  <a:cubicBezTo>
                    <a:pt x="351" y="204"/>
                    <a:pt x="345" y="188"/>
                    <a:pt x="344" y="173"/>
                  </a:cubicBezTo>
                  <a:cubicBezTo>
                    <a:pt x="348" y="160"/>
                    <a:pt x="348" y="160"/>
                    <a:pt x="348" y="160"/>
                  </a:cubicBezTo>
                  <a:cubicBezTo>
                    <a:pt x="349" y="156"/>
                    <a:pt x="349" y="152"/>
                    <a:pt x="349" y="148"/>
                  </a:cubicBezTo>
                  <a:cubicBezTo>
                    <a:pt x="349" y="142"/>
                    <a:pt x="349" y="138"/>
                    <a:pt x="352" y="134"/>
                  </a:cubicBezTo>
                  <a:cubicBezTo>
                    <a:pt x="354" y="127"/>
                    <a:pt x="429" y="127"/>
                    <a:pt x="430" y="134"/>
                  </a:cubicBezTo>
                  <a:cubicBezTo>
                    <a:pt x="433" y="138"/>
                    <a:pt x="433" y="142"/>
                    <a:pt x="433" y="148"/>
                  </a:cubicBezTo>
                  <a:cubicBezTo>
                    <a:pt x="433" y="152"/>
                    <a:pt x="433" y="156"/>
                    <a:pt x="434" y="160"/>
                  </a:cubicBezTo>
                  <a:cubicBezTo>
                    <a:pt x="437" y="173"/>
                    <a:pt x="437" y="173"/>
                    <a:pt x="437" y="173"/>
                  </a:cubicBezTo>
                  <a:cubicBezTo>
                    <a:pt x="437" y="188"/>
                    <a:pt x="431" y="204"/>
                    <a:pt x="422" y="217"/>
                  </a:cubicBezTo>
                  <a:cubicBezTo>
                    <a:pt x="413" y="229"/>
                    <a:pt x="402" y="237"/>
                    <a:pt x="391" y="237"/>
                  </a:cubicBezTo>
                  <a:cubicBezTo>
                    <a:pt x="380" y="237"/>
                    <a:pt x="368" y="229"/>
                    <a:pt x="360" y="217"/>
                  </a:cubicBezTo>
                  <a:close/>
                  <a:moveTo>
                    <a:pt x="100" y="244"/>
                  </a:moveTo>
                  <a:cubicBezTo>
                    <a:pt x="113" y="244"/>
                    <a:pt x="127" y="235"/>
                    <a:pt x="137" y="221"/>
                  </a:cubicBezTo>
                  <a:cubicBezTo>
                    <a:pt x="147" y="208"/>
                    <a:pt x="154" y="190"/>
                    <a:pt x="154" y="172"/>
                  </a:cubicBezTo>
                  <a:cubicBezTo>
                    <a:pt x="154" y="172"/>
                    <a:pt x="154" y="172"/>
                    <a:pt x="154" y="172"/>
                  </a:cubicBezTo>
                  <a:cubicBezTo>
                    <a:pt x="154" y="172"/>
                    <a:pt x="154" y="172"/>
                    <a:pt x="154" y="172"/>
                  </a:cubicBezTo>
                  <a:cubicBezTo>
                    <a:pt x="154" y="170"/>
                    <a:pt x="154" y="169"/>
                    <a:pt x="154" y="168"/>
                  </a:cubicBezTo>
                  <a:cubicBezTo>
                    <a:pt x="154" y="130"/>
                    <a:pt x="160" y="99"/>
                    <a:pt x="114" y="93"/>
                  </a:cubicBezTo>
                  <a:cubicBezTo>
                    <a:pt x="110" y="92"/>
                    <a:pt x="105" y="92"/>
                    <a:pt x="99" y="92"/>
                  </a:cubicBezTo>
                  <a:cubicBezTo>
                    <a:pt x="93" y="92"/>
                    <a:pt x="87" y="93"/>
                    <a:pt x="82" y="94"/>
                  </a:cubicBezTo>
                  <a:cubicBezTo>
                    <a:pt x="40" y="100"/>
                    <a:pt x="46" y="131"/>
                    <a:pt x="46" y="168"/>
                  </a:cubicBezTo>
                  <a:cubicBezTo>
                    <a:pt x="46" y="169"/>
                    <a:pt x="46" y="170"/>
                    <a:pt x="46" y="172"/>
                  </a:cubicBezTo>
                  <a:cubicBezTo>
                    <a:pt x="46" y="172"/>
                    <a:pt x="46" y="172"/>
                    <a:pt x="46" y="172"/>
                  </a:cubicBezTo>
                  <a:cubicBezTo>
                    <a:pt x="46" y="172"/>
                    <a:pt x="46" y="172"/>
                    <a:pt x="46" y="172"/>
                  </a:cubicBezTo>
                  <a:cubicBezTo>
                    <a:pt x="46" y="190"/>
                    <a:pt x="52" y="208"/>
                    <a:pt x="62" y="221"/>
                  </a:cubicBezTo>
                  <a:cubicBezTo>
                    <a:pt x="72" y="235"/>
                    <a:pt x="86" y="244"/>
                    <a:pt x="100" y="244"/>
                  </a:cubicBezTo>
                  <a:close/>
                  <a:moveTo>
                    <a:pt x="68" y="217"/>
                  </a:moveTo>
                  <a:cubicBezTo>
                    <a:pt x="59" y="204"/>
                    <a:pt x="53" y="188"/>
                    <a:pt x="53" y="173"/>
                  </a:cubicBezTo>
                  <a:cubicBezTo>
                    <a:pt x="56" y="160"/>
                    <a:pt x="56" y="160"/>
                    <a:pt x="56" y="160"/>
                  </a:cubicBezTo>
                  <a:cubicBezTo>
                    <a:pt x="57" y="156"/>
                    <a:pt x="57" y="152"/>
                    <a:pt x="58" y="148"/>
                  </a:cubicBezTo>
                  <a:cubicBezTo>
                    <a:pt x="58" y="142"/>
                    <a:pt x="58" y="138"/>
                    <a:pt x="61" y="134"/>
                  </a:cubicBezTo>
                  <a:cubicBezTo>
                    <a:pt x="63" y="127"/>
                    <a:pt x="138" y="127"/>
                    <a:pt x="139" y="134"/>
                  </a:cubicBezTo>
                  <a:cubicBezTo>
                    <a:pt x="141" y="138"/>
                    <a:pt x="142" y="142"/>
                    <a:pt x="142" y="148"/>
                  </a:cubicBezTo>
                  <a:cubicBezTo>
                    <a:pt x="142" y="152"/>
                    <a:pt x="142" y="156"/>
                    <a:pt x="143" y="160"/>
                  </a:cubicBezTo>
                  <a:cubicBezTo>
                    <a:pt x="146" y="173"/>
                    <a:pt x="146" y="173"/>
                    <a:pt x="146" y="173"/>
                  </a:cubicBezTo>
                  <a:cubicBezTo>
                    <a:pt x="146" y="188"/>
                    <a:pt x="140" y="204"/>
                    <a:pt x="131" y="217"/>
                  </a:cubicBezTo>
                  <a:cubicBezTo>
                    <a:pt x="122" y="229"/>
                    <a:pt x="111" y="237"/>
                    <a:pt x="100" y="237"/>
                  </a:cubicBezTo>
                  <a:cubicBezTo>
                    <a:pt x="89" y="237"/>
                    <a:pt x="77" y="229"/>
                    <a:pt x="68" y="217"/>
                  </a:cubicBezTo>
                  <a:close/>
                  <a:moveTo>
                    <a:pt x="262" y="291"/>
                  </a:moveTo>
                  <a:cubicBezTo>
                    <a:pt x="253" y="308"/>
                    <a:pt x="253" y="308"/>
                    <a:pt x="253" y="308"/>
                  </a:cubicBezTo>
                  <a:cubicBezTo>
                    <a:pt x="252" y="310"/>
                    <a:pt x="251" y="311"/>
                    <a:pt x="252" y="313"/>
                  </a:cubicBezTo>
                  <a:cubicBezTo>
                    <a:pt x="260" y="412"/>
                    <a:pt x="260" y="412"/>
                    <a:pt x="260" y="412"/>
                  </a:cubicBezTo>
                  <a:cubicBezTo>
                    <a:pt x="285" y="360"/>
                    <a:pt x="299" y="326"/>
                    <a:pt x="314" y="264"/>
                  </a:cubicBezTo>
                  <a:cubicBezTo>
                    <a:pt x="364" y="275"/>
                    <a:pt x="402" y="298"/>
                    <a:pt x="402" y="334"/>
                  </a:cubicBezTo>
                  <a:cubicBezTo>
                    <a:pt x="402" y="437"/>
                    <a:pt x="402" y="437"/>
                    <a:pt x="402" y="437"/>
                  </a:cubicBezTo>
                  <a:cubicBezTo>
                    <a:pt x="402" y="454"/>
                    <a:pt x="388" y="467"/>
                    <a:pt x="371" y="467"/>
                  </a:cubicBezTo>
                  <a:cubicBezTo>
                    <a:pt x="287" y="467"/>
                    <a:pt x="203" y="467"/>
                    <a:pt x="119" y="467"/>
                  </a:cubicBezTo>
                  <a:cubicBezTo>
                    <a:pt x="102" y="467"/>
                    <a:pt x="88" y="454"/>
                    <a:pt x="88" y="437"/>
                  </a:cubicBezTo>
                  <a:cubicBezTo>
                    <a:pt x="88" y="402"/>
                    <a:pt x="88" y="368"/>
                    <a:pt x="88" y="334"/>
                  </a:cubicBezTo>
                  <a:cubicBezTo>
                    <a:pt x="88" y="298"/>
                    <a:pt x="126" y="275"/>
                    <a:pt x="176" y="264"/>
                  </a:cubicBezTo>
                  <a:cubicBezTo>
                    <a:pt x="191" y="327"/>
                    <a:pt x="206" y="360"/>
                    <a:pt x="231" y="413"/>
                  </a:cubicBezTo>
                  <a:cubicBezTo>
                    <a:pt x="239" y="313"/>
                    <a:pt x="239" y="313"/>
                    <a:pt x="239" y="313"/>
                  </a:cubicBezTo>
                  <a:cubicBezTo>
                    <a:pt x="239" y="311"/>
                    <a:pt x="239" y="310"/>
                    <a:pt x="238" y="308"/>
                  </a:cubicBezTo>
                  <a:cubicBezTo>
                    <a:pt x="229" y="291"/>
                    <a:pt x="229" y="291"/>
                    <a:pt x="229" y="291"/>
                  </a:cubicBezTo>
                  <a:cubicBezTo>
                    <a:pt x="228" y="290"/>
                    <a:pt x="228" y="289"/>
                    <a:pt x="229" y="288"/>
                  </a:cubicBezTo>
                  <a:cubicBezTo>
                    <a:pt x="229" y="287"/>
                    <a:pt x="230" y="286"/>
                    <a:pt x="231" y="286"/>
                  </a:cubicBezTo>
                  <a:cubicBezTo>
                    <a:pt x="241" y="286"/>
                    <a:pt x="250" y="286"/>
                    <a:pt x="259" y="286"/>
                  </a:cubicBezTo>
                  <a:cubicBezTo>
                    <a:pt x="261" y="286"/>
                    <a:pt x="262" y="287"/>
                    <a:pt x="262" y="288"/>
                  </a:cubicBezTo>
                  <a:cubicBezTo>
                    <a:pt x="263" y="289"/>
                    <a:pt x="263" y="290"/>
                    <a:pt x="262" y="291"/>
                  </a:cubicBezTo>
                  <a:close/>
                  <a:moveTo>
                    <a:pt x="490" y="371"/>
                  </a:moveTo>
                  <a:cubicBezTo>
                    <a:pt x="490" y="305"/>
                    <a:pt x="490" y="305"/>
                    <a:pt x="490" y="305"/>
                  </a:cubicBezTo>
                  <a:cubicBezTo>
                    <a:pt x="490" y="263"/>
                    <a:pt x="410" y="248"/>
                    <a:pt x="351" y="260"/>
                  </a:cubicBezTo>
                  <a:cubicBezTo>
                    <a:pt x="376" y="269"/>
                    <a:pt x="402" y="286"/>
                    <a:pt x="412" y="312"/>
                  </a:cubicBezTo>
                  <a:cubicBezTo>
                    <a:pt x="415" y="319"/>
                    <a:pt x="416" y="326"/>
                    <a:pt x="416" y="334"/>
                  </a:cubicBezTo>
                  <a:cubicBezTo>
                    <a:pt x="416" y="388"/>
                    <a:pt x="416" y="388"/>
                    <a:pt x="416" y="388"/>
                  </a:cubicBezTo>
                  <a:cubicBezTo>
                    <a:pt x="435" y="388"/>
                    <a:pt x="454" y="388"/>
                    <a:pt x="474" y="388"/>
                  </a:cubicBezTo>
                  <a:cubicBezTo>
                    <a:pt x="483" y="388"/>
                    <a:pt x="490" y="380"/>
                    <a:pt x="490" y="371"/>
                  </a:cubicBezTo>
                  <a:close/>
                  <a:moveTo>
                    <a:pt x="0" y="371"/>
                  </a:moveTo>
                  <a:cubicBezTo>
                    <a:pt x="0" y="380"/>
                    <a:pt x="7" y="388"/>
                    <a:pt x="16" y="388"/>
                  </a:cubicBezTo>
                  <a:cubicBezTo>
                    <a:pt x="36" y="388"/>
                    <a:pt x="55" y="388"/>
                    <a:pt x="74" y="388"/>
                  </a:cubicBezTo>
                  <a:cubicBezTo>
                    <a:pt x="74" y="334"/>
                    <a:pt x="74" y="334"/>
                    <a:pt x="74" y="334"/>
                  </a:cubicBezTo>
                  <a:cubicBezTo>
                    <a:pt x="74" y="326"/>
                    <a:pt x="75" y="319"/>
                    <a:pt x="78" y="312"/>
                  </a:cubicBezTo>
                  <a:cubicBezTo>
                    <a:pt x="88" y="286"/>
                    <a:pt x="114" y="269"/>
                    <a:pt x="139" y="260"/>
                  </a:cubicBezTo>
                  <a:cubicBezTo>
                    <a:pt x="80" y="248"/>
                    <a:pt x="0" y="263"/>
                    <a:pt x="0" y="305"/>
                  </a:cubicBezTo>
                  <a:cubicBezTo>
                    <a:pt x="0" y="327"/>
                    <a:pt x="0" y="349"/>
                    <a:pt x="0" y="371"/>
                  </a:cubicBezTo>
                  <a:close/>
                  <a:moveTo>
                    <a:pt x="197" y="192"/>
                  </a:moveTo>
                  <a:cubicBezTo>
                    <a:pt x="211" y="210"/>
                    <a:pt x="228" y="223"/>
                    <a:pt x="245" y="223"/>
                  </a:cubicBezTo>
                  <a:cubicBezTo>
                    <a:pt x="262" y="223"/>
                    <a:pt x="280" y="210"/>
                    <a:pt x="293" y="192"/>
                  </a:cubicBezTo>
                  <a:cubicBezTo>
                    <a:pt x="307" y="173"/>
                    <a:pt x="317" y="148"/>
                    <a:pt x="317" y="124"/>
                  </a:cubicBezTo>
                  <a:cubicBezTo>
                    <a:pt x="312" y="105"/>
                    <a:pt x="312" y="105"/>
                    <a:pt x="312" y="105"/>
                  </a:cubicBezTo>
                  <a:cubicBezTo>
                    <a:pt x="310" y="98"/>
                    <a:pt x="310" y="91"/>
                    <a:pt x="310" y="85"/>
                  </a:cubicBezTo>
                  <a:cubicBezTo>
                    <a:pt x="310" y="77"/>
                    <a:pt x="310" y="70"/>
                    <a:pt x="305" y="64"/>
                  </a:cubicBezTo>
                  <a:cubicBezTo>
                    <a:pt x="298" y="54"/>
                    <a:pt x="287" y="57"/>
                    <a:pt x="274" y="61"/>
                  </a:cubicBezTo>
                  <a:cubicBezTo>
                    <a:pt x="265" y="64"/>
                    <a:pt x="256" y="66"/>
                    <a:pt x="245" y="66"/>
                  </a:cubicBezTo>
                  <a:cubicBezTo>
                    <a:pt x="235" y="66"/>
                    <a:pt x="225" y="64"/>
                    <a:pt x="216" y="61"/>
                  </a:cubicBezTo>
                  <a:cubicBezTo>
                    <a:pt x="216" y="61"/>
                    <a:pt x="216" y="61"/>
                    <a:pt x="216" y="61"/>
                  </a:cubicBezTo>
                  <a:cubicBezTo>
                    <a:pt x="203" y="57"/>
                    <a:pt x="192" y="54"/>
                    <a:pt x="185" y="64"/>
                  </a:cubicBezTo>
                  <a:cubicBezTo>
                    <a:pt x="181" y="70"/>
                    <a:pt x="180" y="77"/>
                    <a:pt x="180" y="85"/>
                  </a:cubicBezTo>
                  <a:cubicBezTo>
                    <a:pt x="180" y="91"/>
                    <a:pt x="180" y="98"/>
                    <a:pt x="178" y="105"/>
                  </a:cubicBezTo>
                  <a:cubicBezTo>
                    <a:pt x="174" y="124"/>
                    <a:pt x="174" y="124"/>
                    <a:pt x="174" y="124"/>
                  </a:cubicBezTo>
                  <a:cubicBezTo>
                    <a:pt x="174" y="148"/>
                    <a:pt x="183" y="173"/>
                    <a:pt x="197" y="192"/>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Source Han Sans SC" panose="020B0500000000000000" pitchFamily="34" charset="-128"/>
                <a:ea typeface="Source Han Sans SC" panose="020B0500000000000000" pitchFamily="34" charset="-128"/>
              </a:endParaRPr>
            </a:p>
          </p:txBody>
        </p:sp>
        <p:sp>
          <p:nvSpPr>
            <p:cNvPr id="27" name="Freeform 29"/>
            <p:cNvSpPr>
              <a:spLocks noEditPoints="1"/>
            </p:cNvSpPr>
            <p:nvPr/>
          </p:nvSpPr>
          <p:spPr bwMode="auto">
            <a:xfrm>
              <a:off x="4193165" y="2651859"/>
              <a:ext cx="506744" cy="598693"/>
            </a:xfrm>
            <a:custGeom>
              <a:avLst/>
              <a:gdLst>
                <a:gd name="T0" fmla="*/ 344 w 420"/>
                <a:gd name="T1" fmla="*/ 0 h 496"/>
                <a:gd name="T2" fmla="*/ 332 w 420"/>
                <a:gd name="T3" fmla="*/ 79 h 496"/>
                <a:gd name="T4" fmla="*/ 347 w 420"/>
                <a:gd name="T5" fmla="*/ 92 h 496"/>
                <a:gd name="T6" fmla="*/ 360 w 420"/>
                <a:gd name="T7" fmla="*/ 13 h 496"/>
                <a:gd name="T8" fmla="*/ 193 w 420"/>
                <a:gd name="T9" fmla="*/ 362 h 496"/>
                <a:gd name="T10" fmla="*/ 145 w 420"/>
                <a:gd name="T11" fmla="*/ 410 h 496"/>
                <a:gd name="T12" fmla="*/ 193 w 420"/>
                <a:gd name="T13" fmla="*/ 362 h 496"/>
                <a:gd name="T14" fmla="*/ 229 w 420"/>
                <a:gd name="T15" fmla="*/ 362 h 496"/>
                <a:gd name="T16" fmla="*/ 276 w 420"/>
                <a:gd name="T17" fmla="*/ 410 h 496"/>
                <a:gd name="T18" fmla="*/ 110 w 420"/>
                <a:gd name="T19" fmla="*/ 362 h 496"/>
                <a:gd name="T20" fmla="*/ 62 w 420"/>
                <a:gd name="T21" fmla="*/ 410 h 496"/>
                <a:gd name="T22" fmla="*/ 110 w 420"/>
                <a:gd name="T23" fmla="*/ 362 h 496"/>
                <a:gd name="T24" fmla="*/ 312 w 420"/>
                <a:gd name="T25" fmla="*/ 291 h 496"/>
                <a:gd name="T26" fmla="*/ 360 w 420"/>
                <a:gd name="T27" fmla="*/ 338 h 496"/>
                <a:gd name="T28" fmla="*/ 193 w 420"/>
                <a:gd name="T29" fmla="*/ 291 h 496"/>
                <a:gd name="T30" fmla="*/ 145 w 420"/>
                <a:gd name="T31" fmla="*/ 338 h 496"/>
                <a:gd name="T32" fmla="*/ 193 w 420"/>
                <a:gd name="T33" fmla="*/ 291 h 496"/>
                <a:gd name="T34" fmla="*/ 229 w 420"/>
                <a:gd name="T35" fmla="*/ 291 h 496"/>
                <a:gd name="T36" fmla="*/ 276 w 420"/>
                <a:gd name="T37" fmla="*/ 338 h 496"/>
                <a:gd name="T38" fmla="*/ 110 w 420"/>
                <a:gd name="T39" fmla="*/ 291 h 496"/>
                <a:gd name="T40" fmla="*/ 62 w 420"/>
                <a:gd name="T41" fmla="*/ 338 h 496"/>
                <a:gd name="T42" fmla="*/ 110 w 420"/>
                <a:gd name="T43" fmla="*/ 291 h 496"/>
                <a:gd name="T44" fmla="*/ 312 w 420"/>
                <a:gd name="T45" fmla="*/ 219 h 496"/>
                <a:gd name="T46" fmla="*/ 360 w 420"/>
                <a:gd name="T47" fmla="*/ 267 h 496"/>
                <a:gd name="T48" fmla="*/ 193 w 420"/>
                <a:gd name="T49" fmla="*/ 219 h 496"/>
                <a:gd name="T50" fmla="*/ 145 w 420"/>
                <a:gd name="T51" fmla="*/ 267 h 496"/>
                <a:gd name="T52" fmla="*/ 193 w 420"/>
                <a:gd name="T53" fmla="*/ 219 h 496"/>
                <a:gd name="T54" fmla="*/ 229 w 420"/>
                <a:gd name="T55" fmla="*/ 219 h 496"/>
                <a:gd name="T56" fmla="*/ 276 w 420"/>
                <a:gd name="T57" fmla="*/ 267 h 496"/>
                <a:gd name="T58" fmla="*/ 77 w 420"/>
                <a:gd name="T59" fmla="*/ 0 h 496"/>
                <a:gd name="T60" fmla="*/ 62 w 420"/>
                <a:gd name="T61" fmla="*/ 13 h 496"/>
                <a:gd name="T62" fmla="*/ 75 w 420"/>
                <a:gd name="T63" fmla="*/ 92 h 496"/>
                <a:gd name="T64" fmla="*/ 90 w 420"/>
                <a:gd name="T65" fmla="*/ 79 h 496"/>
                <a:gd name="T66" fmla="*/ 77 w 420"/>
                <a:gd name="T67" fmla="*/ 0 h 496"/>
                <a:gd name="T68" fmla="*/ 392 w 420"/>
                <a:gd name="T69" fmla="*/ 441 h 496"/>
                <a:gd name="T70" fmla="*/ 34 w 420"/>
                <a:gd name="T71" fmla="*/ 446 h 496"/>
                <a:gd name="T72" fmla="*/ 28 w 420"/>
                <a:gd name="T73" fmla="*/ 185 h 496"/>
                <a:gd name="T74" fmla="*/ 386 w 420"/>
                <a:gd name="T75" fmla="*/ 180 h 496"/>
                <a:gd name="T76" fmla="*/ 392 w 420"/>
                <a:gd name="T77" fmla="*/ 460 h 496"/>
                <a:gd name="T78" fmla="*/ 28 w 420"/>
                <a:gd name="T79" fmla="*/ 463 h 496"/>
                <a:gd name="T80" fmla="*/ 392 w 420"/>
                <a:gd name="T81" fmla="*/ 460 h 496"/>
                <a:gd name="T82" fmla="*/ 392 w 420"/>
                <a:gd name="T83" fmla="*/ 481 h 496"/>
                <a:gd name="T84" fmla="*/ 28 w 420"/>
                <a:gd name="T85" fmla="*/ 478 h 496"/>
                <a:gd name="T86" fmla="*/ 386 w 420"/>
                <a:gd name="T87" fmla="*/ 41 h 496"/>
                <a:gd name="T88" fmla="*/ 420 w 420"/>
                <a:gd name="T89" fmla="*/ 463 h 496"/>
                <a:gd name="T90" fmla="*/ 34 w 420"/>
                <a:gd name="T91" fmla="*/ 496 h 496"/>
                <a:gd name="T92" fmla="*/ 0 w 420"/>
                <a:gd name="T93" fmla="*/ 75 h 496"/>
                <a:gd name="T94" fmla="*/ 51 w 420"/>
                <a:gd name="T95" fmla="*/ 41 h 496"/>
                <a:gd name="T96" fmla="*/ 69 w 420"/>
                <a:gd name="T97" fmla="*/ 106 h 496"/>
                <a:gd name="T98" fmla="*/ 101 w 420"/>
                <a:gd name="T99" fmla="*/ 88 h 496"/>
                <a:gd name="T100" fmla="*/ 321 w 420"/>
                <a:gd name="T101" fmla="*/ 41 h 496"/>
                <a:gd name="T102" fmla="*/ 339 w 420"/>
                <a:gd name="T103" fmla="*/ 106 h 496"/>
                <a:gd name="T104" fmla="*/ 370 w 420"/>
                <a:gd name="T105" fmla="*/ 88 h 496"/>
                <a:gd name="T106" fmla="*/ 386 w 420"/>
                <a:gd name="T107" fmla="*/ 41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0" h="496">
                  <a:moveTo>
                    <a:pt x="347" y="0"/>
                  </a:moveTo>
                  <a:cubicBezTo>
                    <a:pt x="346" y="0"/>
                    <a:pt x="345" y="0"/>
                    <a:pt x="344" y="0"/>
                  </a:cubicBezTo>
                  <a:cubicBezTo>
                    <a:pt x="337" y="0"/>
                    <a:pt x="332" y="6"/>
                    <a:pt x="332" y="13"/>
                  </a:cubicBezTo>
                  <a:cubicBezTo>
                    <a:pt x="332" y="79"/>
                    <a:pt x="332" y="79"/>
                    <a:pt x="332" y="79"/>
                  </a:cubicBezTo>
                  <a:cubicBezTo>
                    <a:pt x="332" y="87"/>
                    <a:pt x="337" y="92"/>
                    <a:pt x="344" y="92"/>
                  </a:cubicBezTo>
                  <a:cubicBezTo>
                    <a:pt x="345" y="92"/>
                    <a:pt x="346" y="92"/>
                    <a:pt x="347" y="92"/>
                  </a:cubicBezTo>
                  <a:cubicBezTo>
                    <a:pt x="354" y="92"/>
                    <a:pt x="360" y="87"/>
                    <a:pt x="360" y="79"/>
                  </a:cubicBezTo>
                  <a:cubicBezTo>
                    <a:pt x="360" y="13"/>
                    <a:pt x="360" y="13"/>
                    <a:pt x="360" y="13"/>
                  </a:cubicBezTo>
                  <a:cubicBezTo>
                    <a:pt x="360" y="6"/>
                    <a:pt x="354" y="0"/>
                    <a:pt x="347" y="0"/>
                  </a:cubicBezTo>
                  <a:close/>
                  <a:moveTo>
                    <a:pt x="193" y="362"/>
                  </a:moveTo>
                  <a:cubicBezTo>
                    <a:pt x="177" y="362"/>
                    <a:pt x="161" y="362"/>
                    <a:pt x="145" y="362"/>
                  </a:cubicBezTo>
                  <a:cubicBezTo>
                    <a:pt x="145" y="378"/>
                    <a:pt x="145" y="394"/>
                    <a:pt x="145" y="410"/>
                  </a:cubicBezTo>
                  <a:cubicBezTo>
                    <a:pt x="161" y="410"/>
                    <a:pt x="177" y="410"/>
                    <a:pt x="193" y="410"/>
                  </a:cubicBezTo>
                  <a:cubicBezTo>
                    <a:pt x="193" y="394"/>
                    <a:pt x="193" y="378"/>
                    <a:pt x="193" y="362"/>
                  </a:cubicBezTo>
                  <a:close/>
                  <a:moveTo>
                    <a:pt x="276" y="362"/>
                  </a:moveTo>
                  <a:cubicBezTo>
                    <a:pt x="260" y="362"/>
                    <a:pt x="245" y="362"/>
                    <a:pt x="229" y="362"/>
                  </a:cubicBezTo>
                  <a:cubicBezTo>
                    <a:pt x="229" y="378"/>
                    <a:pt x="229" y="394"/>
                    <a:pt x="229" y="410"/>
                  </a:cubicBezTo>
                  <a:cubicBezTo>
                    <a:pt x="245" y="410"/>
                    <a:pt x="260" y="410"/>
                    <a:pt x="276" y="410"/>
                  </a:cubicBezTo>
                  <a:cubicBezTo>
                    <a:pt x="276" y="394"/>
                    <a:pt x="276" y="378"/>
                    <a:pt x="276" y="362"/>
                  </a:cubicBezTo>
                  <a:close/>
                  <a:moveTo>
                    <a:pt x="110" y="362"/>
                  </a:moveTo>
                  <a:cubicBezTo>
                    <a:pt x="62" y="362"/>
                    <a:pt x="62" y="362"/>
                    <a:pt x="62" y="362"/>
                  </a:cubicBezTo>
                  <a:cubicBezTo>
                    <a:pt x="62" y="410"/>
                    <a:pt x="62" y="410"/>
                    <a:pt x="62" y="410"/>
                  </a:cubicBezTo>
                  <a:cubicBezTo>
                    <a:pt x="110" y="410"/>
                    <a:pt x="110" y="410"/>
                    <a:pt x="110" y="410"/>
                  </a:cubicBezTo>
                  <a:cubicBezTo>
                    <a:pt x="110" y="362"/>
                    <a:pt x="110" y="362"/>
                    <a:pt x="110" y="362"/>
                  </a:cubicBezTo>
                  <a:close/>
                  <a:moveTo>
                    <a:pt x="360" y="291"/>
                  </a:moveTo>
                  <a:cubicBezTo>
                    <a:pt x="312" y="291"/>
                    <a:pt x="312" y="291"/>
                    <a:pt x="312" y="291"/>
                  </a:cubicBezTo>
                  <a:cubicBezTo>
                    <a:pt x="312" y="338"/>
                    <a:pt x="312" y="338"/>
                    <a:pt x="312" y="338"/>
                  </a:cubicBezTo>
                  <a:cubicBezTo>
                    <a:pt x="360" y="338"/>
                    <a:pt x="360" y="338"/>
                    <a:pt x="360" y="338"/>
                  </a:cubicBezTo>
                  <a:cubicBezTo>
                    <a:pt x="360" y="291"/>
                    <a:pt x="360" y="291"/>
                    <a:pt x="360" y="291"/>
                  </a:cubicBezTo>
                  <a:close/>
                  <a:moveTo>
                    <a:pt x="193" y="291"/>
                  </a:moveTo>
                  <a:cubicBezTo>
                    <a:pt x="177" y="291"/>
                    <a:pt x="161" y="291"/>
                    <a:pt x="145" y="291"/>
                  </a:cubicBezTo>
                  <a:cubicBezTo>
                    <a:pt x="145" y="306"/>
                    <a:pt x="145" y="322"/>
                    <a:pt x="145" y="338"/>
                  </a:cubicBezTo>
                  <a:cubicBezTo>
                    <a:pt x="161" y="338"/>
                    <a:pt x="177" y="338"/>
                    <a:pt x="193" y="338"/>
                  </a:cubicBezTo>
                  <a:cubicBezTo>
                    <a:pt x="193" y="322"/>
                    <a:pt x="193" y="306"/>
                    <a:pt x="193" y="291"/>
                  </a:cubicBezTo>
                  <a:close/>
                  <a:moveTo>
                    <a:pt x="276" y="291"/>
                  </a:moveTo>
                  <a:cubicBezTo>
                    <a:pt x="260" y="291"/>
                    <a:pt x="245" y="291"/>
                    <a:pt x="229" y="291"/>
                  </a:cubicBezTo>
                  <a:cubicBezTo>
                    <a:pt x="229" y="306"/>
                    <a:pt x="229" y="322"/>
                    <a:pt x="229" y="338"/>
                  </a:cubicBezTo>
                  <a:cubicBezTo>
                    <a:pt x="245" y="338"/>
                    <a:pt x="260" y="338"/>
                    <a:pt x="276" y="338"/>
                  </a:cubicBezTo>
                  <a:cubicBezTo>
                    <a:pt x="276" y="322"/>
                    <a:pt x="276" y="306"/>
                    <a:pt x="276" y="291"/>
                  </a:cubicBezTo>
                  <a:close/>
                  <a:moveTo>
                    <a:pt x="110" y="291"/>
                  </a:moveTo>
                  <a:cubicBezTo>
                    <a:pt x="62" y="291"/>
                    <a:pt x="62" y="291"/>
                    <a:pt x="62" y="291"/>
                  </a:cubicBezTo>
                  <a:cubicBezTo>
                    <a:pt x="62" y="338"/>
                    <a:pt x="62" y="338"/>
                    <a:pt x="62" y="338"/>
                  </a:cubicBezTo>
                  <a:cubicBezTo>
                    <a:pt x="110" y="338"/>
                    <a:pt x="110" y="338"/>
                    <a:pt x="110" y="338"/>
                  </a:cubicBezTo>
                  <a:cubicBezTo>
                    <a:pt x="110" y="291"/>
                    <a:pt x="110" y="291"/>
                    <a:pt x="110" y="291"/>
                  </a:cubicBezTo>
                  <a:close/>
                  <a:moveTo>
                    <a:pt x="360" y="219"/>
                  </a:moveTo>
                  <a:cubicBezTo>
                    <a:pt x="312" y="219"/>
                    <a:pt x="312" y="219"/>
                    <a:pt x="312" y="219"/>
                  </a:cubicBezTo>
                  <a:cubicBezTo>
                    <a:pt x="312" y="267"/>
                    <a:pt x="312" y="267"/>
                    <a:pt x="312" y="267"/>
                  </a:cubicBezTo>
                  <a:cubicBezTo>
                    <a:pt x="360" y="267"/>
                    <a:pt x="360" y="267"/>
                    <a:pt x="360" y="267"/>
                  </a:cubicBezTo>
                  <a:cubicBezTo>
                    <a:pt x="360" y="219"/>
                    <a:pt x="360" y="219"/>
                    <a:pt x="360" y="219"/>
                  </a:cubicBezTo>
                  <a:close/>
                  <a:moveTo>
                    <a:pt x="193" y="219"/>
                  </a:moveTo>
                  <a:cubicBezTo>
                    <a:pt x="177" y="219"/>
                    <a:pt x="161" y="219"/>
                    <a:pt x="145" y="219"/>
                  </a:cubicBezTo>
                  <a:cubicBezTo>
                    <a:pt x="145" y="235"/>
                    <a:pt x="145" y="251"/>
                    <a:pt x="145" y="267"/>
                  </a:cubicBezTo>
                  <a:cubicBezTo>
                    <a:pt x="161" y="267"/>
                    <a:pt x="177" y="267"/>
                    <a:pt x="193" y="267"/>
                  </a:cubicBezTo>
                  <a:cubicBezTo>
                    <a:pt x="193" y="251"/>
                    <a:pt x="193" y="235"/>
                    <a:pt x="193" y="219"/>
                  </a:cubicBezTo>
                  <a:close/>
                  <a:moveTo>
                    <a:pt x="276" y="219"/>
                  </a:moveTo>
                  <a:cubicBezTo>
                    <a:pt x="260" y="219"/>
                    <a:pt x="245" y="219"/>
                    <a:pt x="229" y="219"/>
                  </a:cubicBezTo>
                  <a:cubicBezTo>
                    <a:pt x="229" y="235"/>
                    <a:pt x="229" y="251"/>
                    <a:pt x="229" y="267"/>
                  </a:cubicBezTo>
                  <a:cubicBezTo>
                    <a:pt x="245" y="267"/>
                    <a:pt x="260" y="267"/>
                    <a:pt x="276" y="267"/>
                  </a:cubicBezTo>
                  <a:cubicBezTo>
                    <a:pt x="276" y="251"/>
                    <a:pt x="276" y="235"/>
                    <a:pt x="276" y="219"/>
                  </a:cubicBezTo>
                  <a:close/>
                  <a:moveTo>
                    <a:pt x="77" y="0"/>
                  </a:moveTo>
                  <a:cubicBezTo>
                    <a:pt x="76" y="0"/>
                    <a:pt x="76" y="0"/>
                    <a:pt x="75" y="0"/>
                  </a:cubicBezTo>
                  <a:cubicBezTo>
                    <a:pt x="68" y="0"/>
                    <a:pt x="62" y="6"/>
                    <a:pt x="62" y="13"/>
                  </a:cubicBezTo>
                  <a:cubicBezTo>
                    <a:pt x="62" y="79"/>
                    <a:pt x="62" y="79"/>
                    <a:pt x="62" y="79"/>
                  </a:cubicBezTo>
                  <a:cubicBezTo>
                    <a:pt x="62" y="87"/>
                    <a:pt x="68" y="92"/>
                    <a:pt x="75" y="92"/>
                  </a:cubicBezTo>
                  <a:cubicBezTo>
                    <a:pt x="76" y="92"/>
                    <a:pt x="76" y="92"/>
                    <a:pt x="77" y="92"/>
                  </a:cubicBezTo>
                  <a:cubicBezTo>
                    <a:pt x="84" y="92"/>
                    <a:pt x="90" y="87"/>
                    <a:pt x="90" y="79"/>
                  </a:cubicBezTo>
                  <a:cubicBezTo>
                    <a:pt x="90" y="13"/>
                    <a:pt x="90" y="13"/>
                    <a:pt x="90" y="13"/>
                  </a:cubicBezTo>
                  <a:cubicBezTo>
                    <a:pt x="90" y="6"/>
                    <a:pt x="84" y="0"/>
                    <a:pt x="77" y="0"/>
                  </a:cubicBezTo>
                  <a:close/>
                  <a:moveTo>
                    <a:pt x="392" y="185"/>
                  </a:moveTo>
                  <a:cubicBezTo>
                    <a:pt x="392" y="441"/>
                    <a:pt x="392" y="441"/>
                    <a:pt x="392" y="441"/>
                  </a:cubicBezTo>
                  <a:cubicBezTo>
                    <a:pt x="392" y="443"/>
                    <a:pt x="389" y="446"/>
                    <a:pt x="386" y="446"/>
                  </a:cubicBezTo>
                  <a:cubicBezTo>
                    <a:pt x="34" y="446"/>
                    <a:pt x="34" y="446"/>
                    <a:pt x="34" y="446"/>
                  </a:cubicBezTo>
                  <a:cubicBezTo>
                    <a:pt x="31" y="446"/>
                    <a:pt x="28" y="443"/>
                    <a:pt x="28" y="441"/>
                  </a:cubicBezTo>
                  <a:cubicBezTo>
                    <a:pt x="28" y="185"/>
                    <a:pt x="28" y="185"/>
                    <a:pt x="28" y="185"/>
                  </a:cubicBezTo>
                  <a:cubicBezTo>
                    <a:pt x="28" y="182"/>
                    <a:pt x="31" y="180"/>
                    <a:pt x="34" y="180"/>
                  </a:cubicBezTo>
                  <a:cubicBezTo>
                    <a:pt x="386" y="180"/>
                    <a:pt x="386" y="180"/>
                    <a:pt x="386" y="180"/>
                  </a:cubicBezTo>
                  <a:cubicBezTo>
                    <a:pt x="389" y="180"/>
                    <a:pt x="392" y="182"/>
                    <a:pt x="392" y="185"/>
                  </a:cubicBezTo>
                  <a:close/>
                  <a:moveTo>
                    <a:pt x="392" y="460"/>
                  </a:moveTo>
                  <a:cubicBezTo>
                    <a:pt x="392" y="463"/>
                    <a:pt x="392" y="463"/>
                    <a:pt x="392" y="463"/>
                  </a:cubicBezTo>
                  <a:cubicBezTo>
                    <a:pt x="28" y="463"/>
                    <a:pt x="28" y="463"/>
                    <a:pt x="28" y="463"/>
                  </a:cubicBezTo>
                  <a:cubicBezTo>
                    <a:pt x="28" y="460"/>
                    <a:pt x="28" y="460"/>
                    <a:pt x="28" y="460"/>
                  </a:cubicBezTo>
                  <a:cubicBezTo>
                    <a:pt x="392" y="460"/>
                    <a:pt x="392" y="460"/>
                    <a:pt x="392" y="460"/>
                  </a:cubicBezTo>
                  <a:close/>
                  <a:moveTo>
                    <a:pt x="392" y="478"/>
                  </a:moveTo>
                  <a:cubicBezTo>
                    <a:pt x="392" y="481"/>
                    <a:pt x="392" y="481"/>
                    <a:pt x="392" y="481"/>
                  </a:cubicBezTo>
                  <a:cubicBezTo>
                    <a:pt x="28" y="481"/>
                    <a:pt x="28" y="481"/>
                    <a:pt x="28" y="481"/>
                  </a:cubicBezTo>
                  <a:cubicBezTo>
                    <a:pt x="28" y="478"/>
                    <a:pt x="28" y="478"/>
                    <a:pt x="28" y="478"/>
                  </a:cubicBezTo>
                  <a:cubicBezTo>
                    <a:pt x="392" y="478"/>
                    <a:pt x="392" y="478"/>
                    <a:pt x="392" y="478"/>
                  </a:cubicBezTo>
                  <a:close/>
                  <a:moveTo>
                    <a:pt x="386" y="41"/>
                  </a:moveTo>
                  <a:cubicBezTo>
                    <a:pt x="405" y="41"/>
                    <a:pt x="420" y="56"/>
                    <a:pt x="420" y="75"/>
                  </a:cubicBezTo>
                  <a:cubicBezTo>
                    <a:pt x="420" y="463"/>
                    <a:pt x="420" y="463"/>
                    <a:pt x="420" y="463"/>
                  </a:cubicBezTo>
                  <a:cubicBezTo>
                    <a:pt x="420" y="481"/>
                    <a:pt x="405" y="496"/>
                    <a:pt x="386" y="496"/>
                  </a:cubicBezTo>
                  <a:cubicBezTo>
                    <a:pt x="269" y="496"/>
                    <a:pt x="151" y="496"/>
                    <a:pt x="34" y="496"/>
                  </a:cubicBezTo>
                  <a:cubicBezTo>
                    <a:pt x="15" y="496"/>
                    <a:pt x="0" y="481"/>
                    <a:pt x="0" y="463"/>
                  </a:cubicBezTo>
                  <a:cubicBezTo>
                    <a:pt x="0" y="75"/>
                    <a:pt x="0" y="75"/>
                    <a:pt x="0" y="75"/>
                  </a:cubicBezTo>
                  <a:cubicBezTo>
                    <a:pt x="0" y="56"/>
                    <a:pt x="15" y="41"/>
                    <a:pt x="34" y="41"/>
                  </a:cubicBezTo>
                  <a:cubicBezTo>
                    <a:pt x="51" y="41"/>
                    <a:pt x="51" y="41"/>
                    <a:pt x="51" y="41"/>
                  </a:cubicBezTo>
                  <a:cubicBezTo>
                    <a:pt x="51" y="57"/>
                    <a:pt x="51" y="72"/>
                    <a:pt x="51" y="88"/>
                  </a:cubicBezTo>
                  <a:cubicBezTo>
                    <a:pt x="51" y="98"/>
                    <a:pt x="59" y="106"/>
                    <a:pt x="69" y="106"/>
                  </a:cubicBezTo>
                  <a:cubicBezTo>
                    <a:pt x="74" y="106"/>
                    <a:pt x="78" y="106"/>
                    <a:pt x="83" y="106"/>
                  </a:cubicBezTo>
                  <a:cubicBezTo>
                    <a:pt x="93" y="106"/>
                    <a:pt x="101" y="98"/>
                    <a:pt x="101" y="88"/>
                  </a:cubicBezTo>
                  <a:cubicBezTo>
                    <a:pt x="101" y="72"/>
                    <a:pt x="101" y="57"/>
                    <a:pt x="101" y="41"/>
                  </a:cubicBezTo>
                  <a:cubicBezTo>
                    <a:pt x="321" y="41"/>
                    <a:pt x="321" y="41"/>
                    <a:pt x="321" y="41"/>
                  </a:cubicBezTo>
                  <a:cubicBezTo>
                    <a:pt x="321" y="57"/>
                    <a:pt x="321" y="72"/>
                    <a:pt x="321" y="88"/>
                  </a:cubicBezTo>
                  <a:cubicBezTo>
                    <a:pt x="321" y="98"/>
                    <a:pt x="329" y="106"/>
                    <a:pt x="339" y="106"/>
                  </a:cubicBezTo>
                  <a:cubicBezTo>
                    <a:pt x="343" y="106"/>
                    <a:pt x="348" y="106"/>
                    <a:pt x="352" y="106"/>
                  </a:cubicBezTo>
                  <a:cubicBezTo>
                    <a:pt x="362" y="106"/>
                    <a:pt x="370" y="98"/>
                    <a:pt x="370" y="88"/>
                  </a:cubicBezTo>
                  <a:cubicBezTo>
                    <a:pt x="370" y="72"/>
                    <a:pt x="370" y="57"/>
                    <a:pt x="370" y="41"/>
                  </a:cubicBezTo>
                  <a:lnTo>
                    <a:pt x="386" y="41"/>
                  </a:ln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lumMod val="75000"/>
                    <a:lumOff val="25000"/>
                  </a:prstClr>
                </a:solidFill>
                <a:effectLst/>
                <a:uLnTx/>
                <a:uFillTx/>
                <a:latin typeface="Source Han Sans SC" panose="020B0500000000000000" pitchFamily="34" charset="-128"/>
                <a:ea typeface="Source Han Sans SC" panose="020B0500000000000000" pitchFamily="34" charset="-128"/>
              </a:endParaRPr>
            </a:p>
          </p:txBody>
        </p:sp>
        <p:sp>
          <p:nvSpPr>
            <p:cNvPr id="28" name="Freeform 30"/>
            <p:cNvSpPr>
              <a:spLocks noEditPoints="1"/>
            </p:cNvSpPr>
            <p:nvPr/>
          </p:nvSpPr>
          <p:spPr bwMode="auto">
            <a:xfrm>
              <a:off x="7516809" y="2606482"/>
              <a:ext cx="551558" cy="689448"/>
            </a:xfrm>
            <a:custGeom>
              <a:avLst/>
              <a:gdLst>
                <a:gd name="T0" fmla="*/ 100 w 408"/>
                <a:gd name="T1" fmla="*/ 18 h 510"/>
                <a:gd name="T2" fmla="*/ 290 w 408"/>
                <a:gd name="T3" fmla="*/ 368 h 510"/>
                <a:gd name="T4" fmla="*/ 345 w 408"/>
                <a:gd name="T5" fmla="*/ 332 h 510"/>
                <a:gd name="T6" fmla="*/ 259 w 408"/>
                <a:gd name="T7" fmla="*/ 464 h 510"/>
                <a:gd name="T8" fmla="*/ 267 w 408"/>
                <a:gd name="T9" fmla="*/ 397 h 510"/>
                <a:gd name="T10" fmla="*/ 241 w 408"/>
                <a:gd name="T11" fmla="*/ 345 h 510"/>
                <a:gd name="T12" fmla="*/ 216 w 408"/>
                <a:gd name="T13" fmla="*/ 319 h 510"/>
                <a:gd name="T14" fmla="*/ 320 w 408"/>
                <a:gd name="T15" fmla="*/ 474 h 510"/>
                <a:gd name="T16" fmla="*/ 159 w 408"/>
                <a:gd name="T17" fmla="*/ 386 h 510"/>
                <a:gd name="T18" fmla="*/ 196 w 408"/>
                <a:gd name="T19" fmla="*/ 298 h 510"/>
                <a:gd name="T20" fmla="*/ 229 w 408"/>
                <a:gd name="T21" fmla="*/ 381 h 510"/>
                <a:gd name="T22" fmla="*/ 338 w 408"/>
                <a:gd name="T23" fmla="*/ 391 h 510"/>
                <a:gd name="T24" fmla="*/ 278 w 408"/>
                <a:gd name="T25" fmla="*/ 440 h 510"/>
                <a:gd name="T26" fmla="*/ 289 w 408"/>
                <a:gd name="T27" fmla="*/ 332 h 510"/>
                <a:gd name="T28" fmla="*/ 126 w 408"/>
                <a:gd name="T29" fmla="*/ 86 h 510"/>
                <a:gd name="T30" fmla="*/ 138 w 408"/>
                <a:gd name="T31" fmla="*/ 19 h 510"/>
                <a:gd name="T32" fmla="*/ 217 w 408"/>
                <a:gd name="T33" fmla="*/ 61 h 510"/>
                <a:gd name="T34" fmla="*/ 127 w 408"/>
                <a:gd name="T35" fmla="*/ 22 h 510"/>
                <a:gd name="T36" fmla="*/ 244 w 408"/>
                <a:gd name="T37" fmla="*/ 59 h 510"/>
                <a:gd name="T38" fmla="*/ 134 w 408"/>
                <a:gd name="T39" fmla="*/ 343 h 510"/>
                <a:gd name="T40" fmla="*/ 87 w 408"/>
                <a:gd name="T41" fmla="*/ 290 h 510"/>
                <a:gd name="T42" fmla="*/ 86 w 408"/>
                <a:gd name="T43" fmla="*/ 290 h 510"/>
                <a:gd name="T44" fmla="*/ 85 w 408"/>
                <a:gd name="T45" fmla="*/ 290 h 510"/>
                <a:gd name="T46" fmla="*/ 84 w 408"/>
                <a:gd name="T47" fmla="*/ 289 h 510"/>
                <a:gd name="T48" fmla="*/ 83 w 408"/>
                <a:gd name="T49" fmla="*/ 289 h 510"/>
                <a:gd name="T50" fmla="*/ 83 w 408"/>
                <a:gd name="T51" fmla="*/ 289 h 510"/>
                <a:gd name="T52" fmla="*/ 82 w 408"/>
                <a:gd name="T53" fmla="*/ 289 h 510"/>
                <a:gd name="T54" fmla="*/ 81 w 408"/>
                <a:gd name="T55" fmla="*/ 288 h 510"/>
                <a:gd name="T56" fmla="*/ 81 w 408"/>
                <a:gd name="T57" fmla="*/ 288 h 510"/>
                <a:gd name="T58" fmla="*/ 80 w 408"/>
                <a:gd name="T59" fmla="*/ 287 h 510"/>
                <a:gd name="T60" fmla="*/ 80 w 408"/>
                <a:gd name="T61" fmla="*/ 287 h 510"/>
                <a:gd name="T62" fmla="*/ 79 w 408"/>
                <a:gd name="T63" fmla="*/ 286 h 510"/>
                <a:gd name="T64" fmla="*/ 79 w 408"/>
                <a:gd name="T65" fmla="*/ 285 h 510"/>
                <a:gd name="T66" fmla="*/ 78 w 408"/>
                <a:gd name="T67" fmla="*/ 284 h 510"/>
                <a:gd name="T68" fmla="*/ 78 w 408"/>
                <a:gd name="T69" fmla="*/ 284 h 510"/>
                <a:gd name="T70" fmla="*/ 78 w 408"/>
                <a:gd name="T71" fmla="*/ 283 h 510"/>
                <a:gd name="T72" fmla="*/ 78 w 408"/>
                <a:gd name="T73" fmla="*/ 282 h 510"/>
                <a:gd name="T74" fmla="*/ 77 w 408"/>
                <a:gd name="T75" fmla="*/ 281 h 510"/>
                <a:gd name="T76" fmla="*/ 77 w 408"/>
                <a:gd name="T77" fmla="*/ 281 h 510"/>
                <a:gd name="T78" fmla="*/ 77 w 408"/>
                <a:gd name="T79" fmla="*/ 280 h 510"/>
                <a:gd name="T80" fmla="*/ 77 w 408"/>
                <a:gd name="T81" fmla="*/ 279 h 510"/>
                <a:gd name="T82" fmla="*/ 78 w 408"/>
                <a:gd name="T83" fmla="*/ 278 h 510"/>
                <a:gd name="T84" fmla="*/ 78 w 408"/>
                <a:gd name="T85" fmla="*/ 278 h 510"/>
                <a:gd name="T86" fmla="*/ 78 w 408"/>
                <a:gd name="T87" fmla="*/ 277 h 510"/>
                <a:gd name="T88" fmla="*/ 79 w 408"/>
                <a:gd name="T89" fmla="*/ 276 h 510"/>
                <a:gd name="T90" fmla="*/ 79 w 408"/>
                <a:gd name="T91" fmla="*/ 275 h 510"/>
                <a:gd name="T92" fmla="*/ 80 w 408"/>
                <a:gd name="T93" fmla="*/ 274 h 510"/>
                <a:gd name="T94" fmla="*/ 80 w 408"/>
                <a:gd name="T95" fmla="*/ 274 h 510"/>
                <a:gd name="T96" fmla="*/ 81 w 408"/>
                <a:gd name="T97" fmla="*/ 273 h 510"/>
                <a:gd name="T98" fmla="*/ 82 w 408"/>
                <a:gd name="T99" fmla="*/ 272 h 510"/>
                <a:gd name="T100" fmla="*/ 83 w 408"/>
                <a:gd name="T101" fmla="*/ 272 h 510"/>
                <a:gd name="T102" fmla="*/ 84 w 408"/>
                <a:gd name="T103" fmla="*/ 272 h 510"/>
                <a:gd name="T104" fmla="*/ 86 w 408"/>
                <a:gd name="T105" fmla="*/ 271 h 510"/>
                <a:gd name="T106" fmla="*/ 77 w 408"/>
                <a:gd name="T107" fmla="*/ 280 h 510"/>
                <a:gd name="T108" fmla="*/ 87 w 408"/>
                <a:gd name="T109" fmla="*/ 237 h 510"/>
                <a:gd name="T110" fmla="*/ 267 w 408"/>
                <a:gd name="T111" fmla="*/ 175 h 510"/>
                <a:gd name="T112" fmla="*/ 258 w 408"/>
                <a:gd name="T113" fmla="*/ 115 h 510"/>
                <a:gd name="T114" fmla="*/ 87 w 408"/>
                <a:gd name="T115" fmla="*/ 115 h 510"/>
                <a:gd name="T116" fmla="*/ 212 w 408"/>
                <a:gd name="T117" fmla="*/ 28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8" h="510">
                  <a:moveTo>
                    <a:pt x="23" y="460"/>
                  </a:moveTo>
                  <a:cubicBezTo>
                    <a:pt x="147" y="460"/>
                    <a:pt x="147" y="460"/>
                    <a:pt x="147" y="460"/>
                  </a:cubicBezTo>
                  <a:cubicBezTo>
                    <a:pt x="140" y="447"/>
                    <a:pt x="135" y="434"/>
                    <a:pt x="132" y="419"/>
                  </a:cubicBezTo>
                  <a:cubicBezTo>
                    <a:pt x="43" y="419"/>
                    <a:pt x="43" y="419"/>
                    <a:pt x="43" y="419"/>
                  </a:cubicBezTo>
                  <a:cubicBezTo>
                    <a:pt x="43" y="59"/>
                    <a:pt x="43" y="59"/>
                    <a:pt x="43" y="59"/>
                  </a:cubicBezTo>
                  <a:cubicBezTo>
                    <a:pt x="100" y="59"/>
                    <a:pt x="100" y="59"/>
                    <a:pt x="100" y="59"/>
                  </a:cubicBezTo>
                  <a:cubicBezTo>
                    <a:pt x="100" y="18"/>
                    <a:pt x="100" y="18"/>
                    <a:pt x="100" y="18"/>
                  </a:cubicBezTo>
                  <a:cubicBezTo>
                    <a:pt x="23" y="18"/>
                    <a:pt x="23" y="18"/>
                    <a:pt x="23" y="18"/>
                  </a:cubicBezTo>
                  <a:cubicBezTo>
                    <a:pt x="11" y="18"/>
                    <a:pt x="0" y="28"/>
                    <a:pt x="0" y="41"/>
                  </a:cubicBezTo>
                  <a:cubicBezTo>
                    <a:pt x="0" y="437"/>
                    <a:pt x="0" y="437"/>
                    <a:pt x="0" y="437"/>
                  </a:cubicBezTo>
                  <a:cubicBezTo>
                    <a:pt x="0" y="450"/>
                    <a:pt x="11" y="460"/>
                    <a:pt x="23" y="460"/>
                  </a:cubicBezTo>
                  <a:close/>
                  <a:moveTo>
                    <a:pt x="286" y="370"/>
                  </a:moveTo>
                  <a:cubicBezTo>
                    <a:pt x="286" y="370"/>
                    <a:pt x="287" y="369"/>
                    <a:pt x="287" y="369"/>
                  </a:cubicBezTo>
                  <a:cubicBezTo>
                    <a:pt x="288" y="368"/>
                    <a:pt x="289" y="368"/>
                    <a:pt x="290" y="368"/>
                  </a:cubicBezTo>
                  <a:cubicBezTo>
                    <a:pt x="291" y="369"/>
                    <a:pt x="291" y="369"/>
                    <a:pt x="291" y="370"/>
                  </a:cubicBezTo>
                  <a:cubicBezTo>
                    <a:pt x="292" y="370"/>
                    <a:pt x="292" y="370"/>
                    <a:pt x="292" y="370"/>
                  </a:cubicBezTo>
                  <a:cubicBezTo>
                    <a:pt x="337" y="325"/>
                    <a:pt x="337" y="325"/>
                    <a:pt x="337" y="325"/>
                  </a:cubicBezTo>
                  <a:cubicBezTo>
                    <a:pt x="338" y="324"/>
                    <a:pt x="340" y="323"/>
                    <a:pt x="341" y="323"/>
                  </a:cubicBezTo>
                  <a:cubicBezTo>
                    <a:pt x="342" y="323"/>
                    <a:pt x="344" y="324"/>
                    <a:pt x="345" y="325"/>
                  </a:cubicBezTo>
                  <a:cubicBezTo>
                    <a:pt x="346" y="326"/>
                    <a:pt x="346" y="327"/>
                    <a:pt x="346" y="329"/>
                  </a:cubicBezTo>
                  <a:cubicBezTo>
                    <a:pt x="346" y="330"/>
                    <a:pt x="346" y="331"/>
                    <a:pt x="345" y="332"/>
                  </a:cubicBezTo>
                  <a:cubicBezTo>
                    <a:pt x="293" y="384"/>
                    <a:pt x="293" y="384"/>
                    <a:pt x="293" y="384"/>
                  </a:cubicBezTo>
                  <a:cubicBezTo>
                    <a:pt x="300" y="389"/>
                    <a:pt x="300" y="389"/>
                    <a:pt x="300" y="389"/>
                  </a:cubicBezTo>
                  <a:cubicBezTo>
                    <a:pt x="302" y="391"/>
                    <a:pt x="303" y="392"/>
                    <a:pt x="303" y="394"/>
                  </a:cubicBezTo>
                  <a:cubicBezTo>
                    <a:pt x="304" y="398"/>
                    <a:pt x="301" y="402"/>
                    <a:pt x="297" y="403"/>
                  </a:cubicBezTo>
                  <a:cubicBezTo>
                    <a:pt x="295" y="403"/>
                    <a:pt x="293" y="403"/>
                    <a:pt x="291" y="401"/>
                  </a:cubicBezTo>
                  <a:cubicBezTo>
                    <a:pt x="283" y="396"/>
                    <a:pt x="283" y="396"/>
                    <a:pt x="283" y="396"/>
                  </a:cubicBezTo>
                  <a:cubicBezTo>
                    <a:pt x="259" y="464"/>
                    <a:pt x="259" y="464"/>
                    <a:pt x="259" y="464"/>
                  </a:cubicBezTo>
                  <a:cubicBezTo>
                    <a:pt x="259" y="465"/>
                    <a:pt x="258" y="465"/>
                    <a:pt x="258" y="466"/>
                  </a:cubicBezTo>
                  <a:cubicBezTo>
                    <a:pt x="256" y="466"/>
                    <a:pt x="254" y="466"/>
                    <a:pt x="253" y="464"/>
                  </a:cubicBezTo>
                  <a:cubicBezTo>
                    <a:pt x="253" y="463"/>
                    <a:pt x="253" y="463"/>
                    <a:pt x="253" y="462"/>
                  </a:cubicBezTo>
                  <a:cubicBezTo>
                    <a:pt x="274" y="402"/>
                    <a:pt x="274" y="402"/>
                    <a:pt x="274" y="402"/>
                  </a:cubicBezTo>
                  <a:cubicBezTo>
                    <a:pt x="274" y="402"/>
                    <a:pt x="273" y="403"/>
                    <a:pt x="272" y="403"/>
                  </a:cubicBezTo>
                  <a:cubicBezTo>
                    <a:pt x="271" y="403"/>
                    <a:pt x="270" y="402"/>
                    <a:pt x="269" y="401"/>
                  </a:cubicBezTo>
                  <a:cubicBezTo>
                    <a:pt x="268" y="400"/>
                    <a:pt x="267" y="399"/>
                    <a:pt x="267" y="397"/>
                  </a:cubicBezTo>
                  <a:cubicBezTo>
                    <a:pt x="267" y="396"/>
                    <a:pt x="268" y="394"/>
                    <a:pt x="269" y="393"/>
                  </a:cubicBezTo>
                  <a:cubicBezTo>
                    <a:pt x="274" y="388"/>
                    <a:pt x="274" y="388"/>
                    <a:pt x="274" y="388"/>
                  </a:cubicBezTo>
                  <a:cubicBezTo>
                    <a:pt x="232" y="357"/>
                    <a:pt x="232" y="357"/>
                    <a:pt x="232" y="357"/>
                  </a:cubicBezTo>
                  <a:cubicBezTo>
                    <a:pt x="231" y="356"/>
                    <a:pt x="230" y="354"/>
                    <a:pt x="229" y="352"/>
                  </a:cubicBezTo>
                  <a:cubicBezTo>
                    <a:pt x="229" y="350"/>
                    <a:pt x="230" y="348"/>
                    <a:pt x="231" y="347"/>
                  </a:cubicBezTo>
                  <a:cubicBezTo>
                    <a:pt x="232" y="345"/>
                    <a:pt x="234" y="344"/>
                    <a:pt x="236" y="344"/>
                  </a:cubicBezTo>
                  <a:cubicBezTo>
                    <a:pt x="238" y="344"/>
                    <a:pt x="240" y="344"/>
                    <a:pt x="241" y="345"/>
                  </a:cubicBezTo>
                  <a:cubicBezTo>
                    <a:pt x="283" y="377"/>
                    <a:pt x="283" y="377"/>
                    <a:pt x="283" y="377"/>
                  </a:cubicBezTo>
                  <a:cubicBezTo>
                    <a:pt x="286" y="370"/>
                    <a:pt x="286" y="370"/>
                    <a:pt x="286" y="370"/>
                  </a:cubicBezTo>
                  <a:close/>
                  <a:moveTo>
                    <a:pt x="350" y="319"/>
                  </a:moveTo>
                  <a:cubicBezTo>
                    <a:pt x="342" y="310"/>
                    <a:pt x="331" y="303"/>
                    <a:pt x="320" y="299"/>
                  </a:cubicBezTo>
                  <a:cubicBezTo>
                    <a:pt x="309" y="294"/>
                    <a:pt x="296" y="291"/>
                    <a:pt x="283" y="291"/>
                  </a:cubicBezTo>
                  <a:cubicBezTo>
                    <a:pt x="271" y="291"/>
                    <a:pt x="258" y="294"/>
                    <a:pt x="247" y="299"/>
                  </a:cubicBezTo>
                  <a:cubicBezTo>
                    <a:pt x="236" y="303"/>
                    <a:pt x="225" y="310"/>
                    <a:pt x="216" y="319"/>
                  </a:cubicBezTo>
                  <a:cubicBezTo>
                    <a:pt x="208" y="328"/>
                    <a:pt x="201" y="338"/>
                    <a:pt x="196" y="350"/>
                  </a:cubicBezTo>
                  <a:cubicBezTo>
                    <a:pt x="191" y="361"/>
                    <a:pt x="189" y="373"/>
                    <a:pt x="189" y="386"/>
                  </a:cubicBezTo>
                  <a:cubicBezTo>
                    <a:pt x="189" y="399"/>
                    <a:pt x="191" y="411"/>
                    <a:pt x="196" y="422"/>
                  </a:cubicBezTo>
                  <a:cubicBezTo>
                    <a:pt x="201" y="434"/>
                    <a:pt x="208" y="444"/>
                    <a:pt x="216" y="453"/>
                  </a:cubicBezTo>
                  <a:cubicBezTo>
                    <a:pt x="225" y="462"/>
                    <a:pt x="236" y="469"/>
                    <a:pt x="247" y="474"/>
                  </a:cubicBezTo>
                  <a:cubicBezTo>
                    <a:pt x="258" y="478"/>
                    <a:pt x="271" y="481"/>
                    <a:pt x="283" y="481"/>
                  </a:cubicBezTo>
                  <a:cubicBezTo>
                    <a:pt x="296" y="481"/>
                    <a:pt x="309" y="478"/>
                    <a:pt x="320" y="474"/>
                  </a:cubicBezTo>
                  <a:cubicBezTo>
                    <a:pt x="331" y="469"/>
                    <a:pt x="342" y="462"/>
                    <a:pt x="350" y="453"/>
                  </a:cubicBezTo>
                  <a:cubicBezTo>
                    <a:pt x="359" y="444"/>
                    <a:pt x="366" y="434"/>
                    <a:pt x="371" y="422"/>
                  </a:cubicBezTo>
                  <a:cubicBezTo>
                    <a:pt x="376" y="411"/>
                    <a:pt x="378" y="399"/>
                    <a:pt x="378" y="386"/>
                  </a:cubicBezTo>
                  <a:cubicBezTo>
                    <a:pt x="378" y="373"/>
                    <a:pt x="376" y="361"/>
                    <a:pt x="371" y="350"/>
                  </a:cubicBezTo>
                  <a:cubicBezTo>
                    <a:pt x="366" y="338"/>
                    <a:pt x="359" y="328"/>
                    <a:pt x="350" y="319"/>
                  </a:cubicBezTo>
                  <a:close/>
                  <a:moveTo>
                    <a:pt x="196" y="298"/>
                  </a:moveTo>
                  <a:cubicBezTo>
                    <a:pt x="173" y="321"/>
                    <a:pt x="159" y="352"/>
                    <a:pt x="159" y="386"/>
                  </a:cubicBezTo>
                  <a:cubicBezTo>
                    <a:pt x="159" y="420"/>
                    <a:pt x="173" y="451"/>
                    <a:pt x="196" y="474"/>
                  </a:cubicBezTo>
                  <a:cubicBezTo>
                    <a:pt x="218" y="496"/>
                    <a:pt x="249" y="510"/>
                    <a:pt x="283" y="510"/>
                  </a:cubicBezTo>
                  <a:cubicBezTo>
                    <a:pt x="318" y="510"/>
                    <a:pt x="349" y="496"/>
                    <a:pt x="371" y="474"/>
                  </a:cubicBezTo>
                  <a:cubicBezTo>
                    <a:pt x="394" y="451"/>
                    <a:pt x="408" y="420"/>
                    <a:pt x="408" y="386"/>
                  </a:cubicBezTo>
                  <a:cubicBezTo>
                    <a:pt x="408" y="352"/>
                    <a:pt x="394" y="321"/>
                    <a:pt x="371" y="298"/>
                  </a:cubicBezTo>
                  <a:cubicBezTo>
                    <a:pt x="349" y="276"/>
                    <a:pt x="318" y="262"/>
                    <a:pt x="283" y="262"/>
                  </a:cubicBezTo>
                  <a:cubicBezTo>
                    <a:pt x="249" y="262"/>
                    <a:pt x="218" y="276"/>
                    <a:pt x="196" y="298"/>
                  </a:cubicBezTo>
                  <a:close/>
                  <a:moveTo>
                    <a:pt x="229" y="381"/>
                  </a:moveTo>
                  <a:cubicBezTo>
                    <a:pt x="202" y="381"/>
                    <a:pt x="202" y="381"/>
                    <a:pt x="202" y="381"/>
                  </a:cubicBezTo>
                  <a:cubicBezTo>
                    <a:pt x="199" y="381"/>
                    <a:pt x="197" y="383"/>
                    <a:pt x="197" y="386"/>
                  </a:cubicBezTo>
                  <a:cubicBezTo>
                    <a:pt x="197" y="389"/>
                    <a:pt x="199" y="391"/>
                    <a:pt x="202" y="391"/>
                  </a:cubicBezTo>
                  <a:cubicBezTo>
                    <a:pt x="229" y="391"/>
                    <a:pt x="229" y="391"/>
                    <a:pt x="229" y="391"/>
                  </a:cubicBezTo>
                  <a:cubicBezTo>
                    <a:pt x="232" y="391"/>
                    <a:pt x="235" y="389"/>
                    <a:pt x="235" y="386"/>
                  </a:cubicBezTo>
                  <a:cubicBezTo>
                    <a:pt x="235" y="383"/>
                    <a:pt x="232" y="381"/>
                    <a:pt x="229" y="381"/>
                  </a:cubicBezTo>
                  <a:close/>
                  <a:moveTo>
                    <a:pt x="338" y="391"/>
                  </a:moveTo>
                  <a:cubicBezTo>
                    <a:pt x="365" y="391"/>
                    <a:pt x="365" y="391"/>
                    <a:pt x="365" y="391"/>
                  </a:cubicBezTo>
                  <a:cubicBezTo>
                    <a:pt x="368" y="391"/>
                    <a:pt x="370" y="389"/>
                    <a:pt x="370" y="386"/>
                  </a:cubicBezTo>
                  <a:cubicBezTo>
                    <a:pt x="370" y="383"/>
                    <a:pt x="368" y="381"/>
                    <a:pt x="365" y="381"/>
                  </a:cubicBezTo>
                  <a:cubicBezTo>
                    <a:pt x="338" y="381"/>
                    <a:pt x="338" y="381"/>
                    <a:pt x="338" y="381"/>
                  </a:cubicBezTo>
                  <a:cubicBezTo>
                    <a:pt x="335" y="381"/>
                    <a:pt x="332" y="383"/>
                    <a:pt x="332" y="386"/>
                  </a:cubicBezTo>
                  <a:cubicBezTo>
                    <a:pt x="332" y="389"/>
                    <a:pt x="335" y="391"/>
                    <a:pt x="338" y="391"/>
                  </a:cubicBezTo>
                  <a:close/>
                  <a:moveTo>
                    <a:pt x="278" y="440"/>
                  </a:moveTo>
                  <a:cubicBezTo>
                    <a:pt x="278" y="467"/>
                    <a:pt x="278" y="467"/>
                    <a:pt x="278" y="467"/>
                  </a:cubicBezTo>
                  <a:cubicBezTo>
                    <a:pt x="278" y="470"/>
                    <a:pt x="280" y="473"/>
                    <a:pt x="283" y="473"/>
                  </a:cubicBezTo>
                  <a:cubicBezTo>
                    <a:pt x="286" y="473"/>
                    <a:pt x="289" y="470"/>
                    <a:pt x="289" y="467"/>
                  </a:cubicBezTo>
                  <a:cubicBezTo>
                    <a:pt x="289" y="440"/>
                    <a:pt x="289" y="440"/>
                    <a:pt x="289" y="440"/>
                  </a:cubicBezTo>
                  <a:cubicBezTo>
                    <a:pt x="289" y="437"/>
                    <a:pt x="286" y="435"/>
                    <a:pt x="283" y="435"/>
                  </a:cubicBezTo>
                  <a:cubicBezTo>
                    <a:pt x="280" y="435"/>
                    <a:pt x="278" y="437"/>
                    <a:pt x="278" y="440"/>
                  </a:cubicBezTo>
                  <a:close/>
                  <a:moveTo>
                    <a:pt x="289" y="332"/>
                  </a:moveTo>
                  <a:cubicBezTo>
                    <a:pt x="289" y="305"/>
                    <a:pt x="289" y="305"/>
                    <a:pt x="289" y="305"/>
                  </a:cubicBezTo>
                  <a:cubicBezTo>
                    <a:pt x="289" y="302"/>
                    <a:pt x="286" y="299"/>
                    <a:pt x="283" y="299"/>
                  </a:cubicBezTo>
                  <a:cubicBezTo>
                    <a:pt x="280" y="299"/>
                    <a:pt x="278" y="302"/>
                    <a:pt x="278" y="305"/>
                  </a:cubicBezTo>
                  <a:cubicBezTo>
                    <a:pt x="278" y="332"/>
                    <a:pt x="278" y="332"/>
                    <a:pt x="278" y="332"/>
                  </a:cubicBezTo>
                  <a:cubicBezTo>
                    <a:pt x="278" y="335"/>
                    <a:pt x="280" y="337"/>
                    <a:pt x="283" y="337"/>
                  </a:cubicBezTo>
                  <a:cubicBezTo>
                    <a:pt x="286" y="337"/>
                    <a:pt x="289" y="335"/>
                    <a:pt x="289" y="332"/>
                  </a:cubicBezTo>
                  <a:close/>
                  <a:moveTo>
                    <a:pt x="218" y="0"/>
                  </a:moveTo>
                  <a:cubicBezTo>
                    <a:pt x="224" y="0"/>
                    <a:pt x="228" y="2"/>
                    <a:pt x="232" y="4"/>
                  </a:cubicBezTo>
                  <a:cubicBezTo>
                    <a:pt x="235" y="7"/>
                    <a:pt x="237" y="11"/>
                    <a:pt x="237" y="14"/>
                  </a:cubicBezTo>
                  <a:cubicBezTo>
                    <a:pt x="237" y="72"/>
                    <a:pt x="237" y="72"/>
                    <a:pt x="237" y="72"/>
                  </a:cubicBezTo>
                  <a:cubicBezTo>
                    <a:pt x="237" y="75"/>
                    <a:pt x="235" y="79"/>
                    <a:pt x="232" y="82"/>
                  </a:cubicBezTo>
                  <a:cubicBezTo>
                    <a:pt x="228" y="84"/>
                    <a:pt x="224" y="86"/>
                    <a:pt x="218" y="86"/>
                  </a:cubicBezTo>
                  <a:cubicBezTo>
                    <a:pt x="126" y="86"/>
                    <a:pt x="126" y="86"/>
                    <a:pt x="126" y="86"/>
                  </a:cubicBezTo>
                  <a:cubicBezTo>
                    <a:pt x="121" y="86"/>
                    <a:pt x="116" y="84"/>
                    <a:pt x="113" y="82"/>
                  </a:cubicBezTo>
                  <a:cubicBezTo>
                    <a:pt x="110" y="79"/>
                    <a:pt x="108" y="75"/>
                    <a:pt x="108" y="72"/>
                  </a:cubicBezTo>
                  <a:cubicBezTo>
                    <a:pt x="108" y="14"/>
                    <a:pt x="108" y="14"/>
                    <a:pt x="108" y="14"/>
                  </a:cubicBezTo>
                  <a:cubicBezTo>
                    <a:pt x="108" y="11"/>
                    <a:pt x="110" y="7"/>
                    <a:pt x="113" y="4"/>
                  </a:cubicBezTo>
                  <a:cubicBezTo>
                    <a:pt x="116" y="2"/>
                    <a:pt x="121" y="0"/>
                    <a:pt x="126" y="0"/>
                  </a:cubicBezTo>
                  <a:cubicBezTo>
                    <a:pt x="218" y="0"/>
                    <a:pt x="218" y="0"/>
                    <a:pt x="218" y="0"/>
                  </a:cubicBezTo>
                  <a:close/>
                  <a:moveTo>
                    <a:pt x="138" y="19"/>
                  </a:moveTo>
                  <a:cubicBezTo>
                    <a:pt x="206" y="19"/>
                    <a:pt x="206" y="19"/>
                    <a:pt x="206" y="19"/>
                  </a:cubicBezTo>
                  <a:cubicBezTo>
                    <a:pt x="210" y="19"/>
                    <a:pt x="214" y="20"/>
                    <a:pt x="217" y="22"/>
                  </a:cubicBezTo>
                  <a:cubicBezTo>
                    <a:pt x="217" y="22"/>
                    <a:pt x="217" y="22"/>
                    <a:pt x="217" y="22"/>
                  </a:cubicBezTo>
                  <a:cubicBezTo>
                    <a:pt x="220" y="25"/>
                    <a:pt x="222" y="29"/>
                    <a:pt x="222" y="33"/>
                  </a:cubicBezTo>
                  <a:cubicBezTo>
                    <a:pt x="222" y="51"/>
                    <a:pt x="222" y="51"/>
                    <a:pt x="222" y="51"/>
                  </a:cubicBezTo>
                  <a:cubicBezTo>
                    <a:pt x="222" y="55"/>
                    <a:pt x="220" y="58"/>
                    <a:pt x="217" y="61"/>
                  </a:cubicBezTo>
                  <a:cubicBezTo>
                    <a:pt x="217" y="61"/>
                    <a:pt x="217" y="61"/>
                    <a:pt x="217" y="61"/>
                  </a:cubicBezTo>
                  <a:cubicBezTo>
                    <a:pt x="214" y="63"/>
                    <a:pt x="210" y="65"/>
                    <a:pt x="206" y="65"/>
                  </a:cubicBezTo>
                  <a:cubicBezTo>
                    <a:pt x="138" y="65"/>
                    <a:pt x="138" y="65"/>
                    <a:pt x="138" y="65"/>
                  </a:cubicBezTo>
                  <a:cubicBezTo>
                    <a:pt x="134" y="65"/>
                    <a:pt x="130" y="63"/>
                    <a:pt x="127" y="61"/>
                  </a:cubicBezTo>
                  <a:cubicBezTo>
                    <a:pt x="127" y="61"/>
                    <a:pt x="127" y="61"/>
                    <a:pt x="127" y="61"/>
                  </a:cubicBezTo>
                  <a:cubicBezTo>
                    <a:pt x="124" y="58"/>
                    <a:pt x="122" y="55"/>
                    <a:pt x="122" y="51"/>
                  </a:cubicBezTo>
                  <a:cubicBezTo>
                    <a:pt x="122" y="33"/>
                    <a:pt x="122" y="33"/>
                    <a:pt x="122" y="33"/>
                  </a:cubicBezTo>
                  <a:cubicBezTo>
                    <a:pt x="122" y="29"/>
                    <a:pt x="124" y="25"/>
                    <a:pt x="127" y="22"/>
                  </a:cubicBezTo>
                  <a:cubicBezTo>
                    <a:pt x="127" y="22"/>
                    <a:pt x="127" y="22"/>
                    <a:pt x="127" y="22"/>
                  </a:cubicBezTo>
                  <a:cubicBezTo>
                    <a:pt x="130" y="20"/>
                    <a:pt x="134" y="19"/>
                    <a:pt x="138" y="19"/>
                  </a:cubicBezTo>
                  <a:close/>
                  <a:moveTo>
                    <a:pt x="344" y="243"/>
                  </a:moveTo>
                  <a:cubicBezTo>
                    <a:pt x="344" y="41"/>
                    <a:pt x="344" y="41"/>
                    <a:pt x="344" y="41"/>
                  </a:cubicBezTo>
                  <a:cubicBezTo>
                    <a:pt x="344" y="28"/>
                    <a:pt x="334" y="18"/>
                    <a:pt x="321" y="18"/>
                  </a:cubicBezTo>
                  <a:cubicBezTo>
                    <a:pt x="244" y="18"/>
                    <a:pt x="244" y="18"/>
                    <a:pt x="244" y="18"/>
                  </a:cubicBezTo>
                  <a:cubicBezTo>
                    <a:pt x="244" y="59"/>
                    <a:pt x="244" y="59"/>
                    <a:pt x="244" y="59"/>
                  </a:cubicBezTo>
                  <a:cubicBezTo>
                    <a:pt x="302" y="59"/>
                    <a:pt x="302" y="59"/>
                    <a:pt x="302" y="59"/>
                  </a:cubicBezTo>
                  <a:cubicBezTo>
                    <a:pt x="302" y="92"/>
                    <a:pt x="302" y="92"/>
                    <a:pt x="302" y="92"/>
                  </a:cubicBezTo>
                  <a:cubicBezTo>
                    <a:pt x="302" y="232"/>
                    <a:pt x="302" y="232"/>
                    <a:pt x="302" y="232"/>
                  </a:cubicBezTo>
                  <a:cubicBezTo>
                    <a:pt x="317" y="234"/>
                    <a:pt x="331" y="238"/>
                    <a:pt x="344" y="243"/>
                  </a:cubicBezTo>
                  <a:close/>
                  <a:moveTo>
                    <a:pt x="87" y="324"/>
                  </a:moveTo>
                  <a:cubicBezTo>
                    <a:pt x="141" y="324"/>
                    <a:pt x="141" y="324"/>
                    <a:pt x="141" y="324"/>
                  </a:cubicBezTo>
                  <a:cubicBezTo>
                    <a:pt x="139" y="330"/>
                    <a:pt x="136" y="336"/>
                    <a:pt x="134" y="343"/>
                  </a:cubicBezTo>
                  <a:cubicBezTo>
                    <a:pt x="87" y="343"/>
                    <a:pt x="87" y="343"/>
                    <a:pt x="87" y="343"/>
                  </a:cubicBezTo>
                  <a:cubicBezTo>
                    <a:pt x="82" y="343"/>
                    <a:pt x="77" y="339"/>
                    <a:pt x="77" y="333"/>
                  </a:cubicBezTo>
                  <a:cubicBezTo>
                    <a:pt x="77" y="333"/>
                    <a:pt x="77" y="333"/>
                    <a:pt x="77" y="333"/>
                  </a:cubicBezTo>
                  <a:cubicBezTo>
                    <a:pt x="77" y="328"/>
                    <a:pt x="82" y="324"/>
                    <a:pt x="87" y="324"/>
                  </a:cubicBezTo>
                  <a:close/>
                  <a:moveTo>
                    <a:pt x="162" y="290"/>
                  </a:moveTo>
                  <a:cubicBezTo>
                    <a:pt x="87" y="290"/>
                    <a:pt x="87" y="290"/>
                    <a:pt x="87" y="290"/>
                  </a:cubicBezTo>
                  <a:cubicBezTo>
                    <a:pt x="87" y="290"/>
                    <a:pt x="87" y="290"/>
                    <a:pt x="87"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8"/>
                    <a:pt x="82" y="288"/>
                    <a:pt x="82" y="288"/>
                  </a:cubicBezTo>
                  <a:cubicBezTo>
                    <a:pt x="82" y="288"/>
                    <a:pt x="82" y="288"/>
                    <a:pt x="82" y="288"/>
                  </a:cubicBezTo>
                  <a:cubicBezTo>
                    <a:pt x="82" y="288"/>
                    <a:pt x="82" y="288"/>
                    <a:pt x="82" y="288"/>
                  </a:cubicBezTo>
                  <a:cubicBezTo>
                    <a:pt x="82" y="288"/>
                    <a:pt x="82" y="288"/>
                    <a:pt x="82"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7"/>
                    <a:pt x="81" y="287"/>
                    <a:pt x="81" y="287"/>
                  </a:cubicBezTo>
                  <a:cubicBezTo>
                    <a:pt x="81" y="287"/>
                    <a:pt x="81" y="287"/>
                    <a:pt x="81"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6"/>
                    <a:pt x="80" y="286"/>
                    <a:pt x="80" y="286"/>
                  </a:cubicBezTo>
                  <a:cubicBezTo>
                    <a:pt x="80" y="286"/>
                    <a:pt x="80" y="286"/>
                    <a:pt x="80"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8" y="285"/>
                    <a:pt x="78" y="285"/>
                    <a:pt x="78" y="285"/>
                  </a:cubicBezTo>
                  <a:cubicBezTo>
                    <a:pt x="78" y="285"/>
                    <a:pt x="78" y="285"/>
                    <a:pt x="78" y="285"/>
                  </a:cubicBezTo>
                  <a:cubicBezTo>
                    <a:pt x="78" y="285"/>
                    <a:pt x="78" y="285"/>
                    <a:pt x="78" y="285"/>
                  </a:cubicBezTo>
                  <a:cubicBezTo>
                    <a:pt x="78" y="285"/>
                    <a:pt x="78" y="285"/>
                    <a:pt x="78" y="285"/>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2"/>
                    <a:pt x="78" y="282"/>
                    <a:pt x="78" y="282"/>
                  </a:cubicBezTo>
                  <a:cubicBezTo>
                    <a:pt x="78" y="282"/>
                    <a:pt x="78" y="282"/>
                    <a:pt x="78" y="282"/>
                  </a:cubicBezTo>
                  <a:cubicBezTo>
                    <a:pt x="78" y="282"/>
                    <a:pt x="78" y="282"/>
                    <a:pt x="78" y="282"/>
                  </a:cubicBezTo>
                  <a:cubicBezTo>
                    <a:pt x="78" y="282"/>
                    <a:pt x="78" y="282"/>
                    <a:pt x="78" y="282"/>
                  </a:cubicBezTo>
                  <a:cubicBezTo>
                    <a:pt x="77" y="282"/>
                    <a:pt x="77" y="282"/>
                    <a:pt x="77" y="282"/>
                  </a:cubicBezTo>
                  <a:cubicBezTo>
                    <a:pt x="77" y="282"/>
                    <a:pt x="77" y="282"/>
                    <a:pt x="77" y="282"/>
                  </a:cubicBezTo>
                  <a:cubicBezTo>
                    <a:pt x="77" y="282"/>
                    <a:pt x="77" y="282"/>
                    <a:pt x="77" y="282"/>
                  </a:cubicBezTo>
                  <a:cubicBezTo>
                    <a:pt x="77" y="282"/>
                    <a:pt x="77" y="282"/>
                    <a:pt x="77" y="282"/>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79"/>
                    <a:pt x="77" y="279"/>
                    <a:pt x="77" y="279"/>
                  </a:cubicBezTo>
                  <a:cubicBezTo>
                    <a:pt x="77" y="279"/>
                    <a:pt x="77" y="279"/>
                    <a:pt x="77" y="279"/>
                  </a:cubicBezTo>
                  <a:cubicBezTo>
                    <a:pt x="77" y="279"/>
                    <a:pt x="77" y="279"/>
                    <a:pt x="77" y="279"/>
                  </a:cubicBezTo>
                  <a:cubicBezTo>
                    <a:pt x="77" y="279"/>
                    <a:pt x="77" y="279"/>
                    <a:pt x="77" y="279"/>
                  </a:cubicBezTo>
                  <a:cubicBezTo>
                    <a:pt x="78" y="279"/>
                    <a:pt x="78" y="279"/>
                    <a:pt x="78" y="279"/>
                  </a:cubicBezTo>
                  <a:cubicBezTo>
                    <a:pt x="78" y="279"/>
                    <a:pt x="78" y="279"/>
                    <a:pt x="78" y="279"/>
                  </a:cubicBezTo>
                  <a:cubicBezTo>
                    <a:pt x="78" y="279"/>
                    <a:pt x="78" y="279"/>
                    <a:pt x="78" y="279"/>
                  </a:cubicBezTo>
                  <a:cubicBezTo>
                    <a:pt x="78" y="279"/>
                    <a:pt x="78" y="279"/>
                    <a:pt x="78" y="279"/>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6"/>
                    <a:pt x="78" y="276"/>
                    <a:pt x="78" y="276"/>
                  </a:cubicBezTo>
                  <a:cubicBezTo>
                    <a:pt x="78" y="276"/>
                    <a:pt x="78" y="276"/>
                    <a:pt x="78" y="276"/>
                  </a:cubicBezTo>
                  <a:cubicBezTo>
                    <a:pt x="78" y="276"/>
                    <a:pt x="78" y="276"/>
                    <a:pt x="78" y="276"/>
                  </a:cubicBezTo>
                  <a:cubicBezTo>
                    <a:pt x="78" y="276"/>
                    <a:pt x="78" y="276"/>
                    <a:pt x="78" y="276"/>
                  </a:cubicBezTo>
                  <a:cubicBezTo>
                    <a:pt x="78" y="276"/>
                    <a:pt x="78" y="276"/>
                    <a:pt x="78" y="276"/>
                  </a:cubicBezTo>
                  <a:cubicBezTo>
                    <a:pt x="79" y="276"/>
                    <a:pt x="79" y="276"/>
                    <a:pt x="79" y="276"/>
                  </a:cubicBezTo>
                  <a:cubicBezTo>
                    <a:pt x="79" y="276"/>
                    <a:pt x="79" y="276"/>
                    <a:pt x="79" y="276"/>
                  </a:cubicBezTo>
                  <a:cubicBezTo>
                    <a:pt x="79" y="276"/>
                    <a:pt x="79" y="276"/>
                    <a:pt x="79" y="276"/>
                  </a:cubicBezTo>
                  <a:cubicBezTo>
                    <a:pt x="79" y="276"/>
                    <a:pt x="79" y="276"/>
                    <a:pt x="79" y="276"/>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80" y="275"/>
                    <a:pt x="80" y="275"/>
                    <a:pt x="80" y="275"/>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2" y="273"/>
                    <a:pt x="82" y="273"/>
                    <a:pt x="82" y="273"/>
                  </a:cubicBezTo>
                  <a:cubicBezTo>
                    <a:pt x="82" y="273"/>
                    <a:pt x="82" y="273"/>
                    <a:pt x="82" y="273"/>
                  </a:cubicBezTo>
                  <a:cubicBezTo>
                    <a:pt x="82" y="273"/>
                    <a:pt x="82" y="273"/>
                    <a:pt x="82" y="273"/>
                  </a:cubicBezTo>
                  <a:cubicBezTo>
                    <a:pt x="82" y="272"/>
                    <a:pt x="82" y="272"/>
                    <a:pt x="82" y="272"/>
                  </a:cubicBezTo>
                  <a:cubicBezTo>
                    <a:pt x="82" y="272"/>
                    <a:pt x="82" y="272"/>
                    <a:pt x="82" y="272"/>
                  </a:cubicBezTo>
                  <a:cubicBezTo>
                    <a:pt x="82" y="272"/>
                    <a:pt x="82" y="272"/>
                    <a:pt x="82" y="272"/>
                  </a:cubicBezTo>
                  <a:cubicBezTo>
                    <a:pt x="82" y="272"/>
                    <a:pt x="82" y="272"/>
                    <a:pt x="82"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5" y="271"/>
                    <a:pt x="85" y="271"/>
                    <a:pt x="85" y="271"/>
                  </a:cubicBezTo>
                  <a:cubicBezTo>
                    <a:pt x="85" y="271"/>
                    <a:pt x="85" y="271"/>
                    <a:pt x="85" y="271"/>
                  </a:cubicBezTo>
                  <a:cubicBezTo>
                    <a:pt x="85" y="271"/>
                    <a:pt x="85" y="271"/>
                    <a:pt x="85" y="271"/>
                  </a:cubicBezTo>
                  <a:cubicBezTo>
                    <a:pt x="85" y="271"/>
                    <a:pt x="85" y="271"/>
                    <a:pt x="85" y="271"/>
                  </a:cubicBezTo>
                  <a:cubicBezTo>
                    <a:pt x="85" y="271"/>
                    <a:pt x="85" y="271"/>
                    <a:pt x="85" y="271"/>
                  </a:cubicBezTo>
                  <a:cubicBezTo>
                    <a:pt x="86" y="271"/>
                    <a:pt x="86" y="271"/>
                    <a:pt x="86" y="271"/>
                  </a:cubicBezTo>
                  <a:cubicBezTo>
                    <a:pt x="86" y="271"/>
                    <a:pt x="86" y="271"/>
                    <a:pt x="86" y="271"/>
                  </a:cubicBezTo>
                  <a:cubicBezTo>
                    <a:pt x="86" y="271"/>
                    <a:pt x="86" y="271"/>
                    <a:pt x="86" y="271"/>
                  </a:cubicBezTo>
                  <a:cubicBezTo>
                    <a:pt x="86" y="271"/>
                    <a:pt x="86" y="271"/>
                    <a:pt x="86" y="271"/>
                  </a:cubicBezTo>
                  <a:cubicBezTo>
                    <a:pt x="87" y="271"/>
                    <a:pt x="87" y="271"/>
                    <a:pt x="87" y="271"/>
                  </a:cubicBezTo>
                  <a:cubicBezTo>
                    <a:pt x="179" y="271"/>
                    <a:pt x="179" y="271"/>
                    <a:pt x="179" y="271"/>
                  </a:cubicBezTo>
                  <a:cubicBezTo>
                    <a:pt x="173" y="277"/>
                    <a:pt x="167" y="283"/>
                    <a:pt x="162" y="290"/>
                  </a:cubicBezTo>
                  <a:close/>
                  <a:moveTo>
                    <a:pt x="77" y="280"/>
                  </a:moveTo>
                  <a:cubicBezTo>
                    <a:pt x="77" y="280"/>
                    <a:pt x="77" y="280"/>
                    <a:pt x="77" y="280"/>
                  </a:cubicBezTo>
                  <a:close/>
                  <a:moveTo>
                    <a:pt x="87" y="218"/>
                  </a:moveTo>
                  <a:cubicBezTo>
                    <a:pt x="258" y="218"/>
                    <a:pt x="258" y="218"/>
                    <a:pt x="258" y="218"/>
                  </a:cubicBezTo>
                  <a:cubicBezTo>
                    <a:pt x="263" y="218"/>
                    <a:pt x="267" y="222"/>
                    <a:pt x="267" y="228"/>
                  </a:cubicBezTo>
                  <a:cubicBezTo>
                    <a:pt x="267" y="228"/>
                    <a:pt x="267" y="228"/>
                    <a:pt x="267" y="228"/>
                  </a:cubicBezTo>
                  <a:cubicBezTo>
                    <a:pt x="267" y="229"/>
                    <a:pt x="267" y="231"/>
                    <a:pt x="266" y="232"/>
                  </a:cubicBezTo>
                  <a:cubicBezTo>
                    <a:pt x="257" y="233"/>
                    <a:pt x="249" y="235"/>
                    <a:pt x="241" y="237"/>
                  </a:cubicBezTo>
                  <a:cubicBezTo>
                    <a:pt x="87" y="237"/>
                    <a:pt x="87" y="237"/>
                    <a:pt x="87" y="237"/>
                  </a:cubicBezTo>
                  <a:cubicBezTo>
                    <a:pt x="82" y="237"/>
                    <a:pt x="77" y="233"/>
                    <a:pt x="77" y="228"/>
                  </a:cubicBezTo>
                  <a:cubicBezTo>
                    <a:pt x="77" y="228"/>
                    <a:pt x="77" y="228"/>
                    <a:pt x="77" y="228"/>
                  </a:cubicBezTo>
                  <a:cubicBezTo>
                    <a:pt x="77" y="222"/>
                    <a:pt x="82" y="218"/>
                    <a:pt x="87" y="218"/>
                  </a:cubicBezTo>
                  <a:close/>
                  <a:moveTo>
                    <a:pt x="87" y="165"/>
                  </a:moveTo>
                  <a:cubicBezTo>
                    <a:pt x="258" y="165"/>
                    <a:pt x="258" y="165"/>
                    <a:pt x="258" y="165"/>
                  </a:cubicBezTo>
                  <a:cubicBezTo>
                    <a:pt x="263" y="165"/>
                    <a:pt x="267" y="170"/>
                    <a:pt x="267" y="175"/>
                  </a:cubicBezTo>
                  <a:cubicBezTo>
                    <a:pt x="267" y="175"/>
                    <a:pt x="267" y="175"/>
                    <a:pt x="267" y="175"/>
                  </a:cubicBezTo>
                  <a:cubicBezTo>
                    <a:pt x="267" y="180"/>
                    <a:pt x="263" y="184"/>
                    <a:pt x="258" y="184"/>
                  </a:cubicBezTo>
                  <a:cubicBezTo>
                    <a:pt x="87" y="184"/>
                    <a:pt x="87" y="184"/>
                    <a:pt x="87" y="184"/>
                  </a:cubicBezTo>
                  <a:cubicBezTo>
                    <a:pt x="82" y="184"/>
                    <a:pt x="77" y="180"/>
                    <a:pt x="77" y="175"/>
                  </a:cubicBezTo>
                  <a:cubicBezTo>
                    <a:pt x="77" y="175"/>
                    <a:pt x="77" y="175"/>
                    <a:pt x="77" y="175"/>
                  </a:cubicBezTo>
                  <a:cubicBezTo>
                    <a:pt x="77" y="170"/>
                    <a:pt x="82" y="165"/>
                    <a:pt x="87" y="165"/>
                  </a:cubicBezTo>
                  <a:close/>
                  <a:moveTo>
                    <a:pt x="87" y="115"/>
                  </a:moveTo>
                  <a:cubicBezTo>
                    <a:pt x="258" y="115"/>
                    <a:pt x="258" y="115"/>
                    <a:pt x="258" y="115"/>
                  </a:cubicBezTo>
                  <a:cubicBezTo>
                    <a:pt x="263" y="115"/>
                    <a:pt x="267" y="120"/>
                    <a:pt x="267" y="125"/>
                  </a:cubicBezTo>
                  <a:cubicBezTo>
                    <a:pt x="267" y="125"/>
                    <a:pt x="267" y="125"/>
                    <a:pt x="267" y="125"/>
                  </a:cubicBezTo>
                  <a:cubicBezTo>
                    <a:pt x="267" y="130"/>
                    <a:pt x="263" y="134"/>
                    <a:pt x="258" y="134"/>
                  </a:cubicBezTo>
                  <a:cubicBezTo>
                    <a:pt x="87" y="134"/>
                    <a:pt x="87" y="134"/>
                    <a:pt x="87" y="134"/>
                  </a:cubicBezTo>
                  <a:cubicBezTo>
                    <a:pt x="82" y="134"/>
                    <a:pt x="77" y="130"/>
                    <a:pt x="77" y="125"/>
                  </a:cubicBezTo>
                  <a:cubicBezTo>
                    <a:pt x="77" y="125"/>
                    <a:pt x="77" y="125"/>
                    <a:pt x="77" y="125"/>
                  </a:cubicBezTo>
                  <a:cubicBezTo>
                    <a:pt x="77" y="120"/>
                    <a:pt x="82" y="115"/>
                    <a:pt x="87" y="115"/>
                  </a:cubicBezTo>
                  <a:close/>
                  <a:moveTo>
                    <a:pt x="130" y="59"/>
                  </a:moveTo>
                  <a:cubicBezTo>
                    <a:pt x="130" y="33"/>
                    <a:pt x="130" y="33"/>
                    <a:pt x="130" y="33"/>
                  </a:cubicBezTo>
                  <a:cubicBezTo>
                    <a:pt x="130" y="31"/>
                    <a:pt x="131" y="29"/>
                    <a:pt x="132" y="28"/>
                  </a:cubicBezTo>
                  <a:cubicBezTo>
                    <a:pt x="132" y="28"/>
                    <a:pt x="132" y="28"/>
                    <a:pt x="132" y="28"/>
                  </a:cubicBezTo>
                  <a:cubicBezTo>
                    <a:pt x="134" y="27"/>
                    <a:pt x="136" y="26"/>
                    <a:pt x="138" y="26"/>
                  </a:cubicBezTo>
                  <a:cubicBezTo>
                    <a:pt x="206" y="26"/>
                    <a:pt x="206" y="26"/>
                    <a:pt x="206" y="26"/>
                  </a:cubicBezTo>
                  <a:cubicBezTo>
                    <a:pt x="208" y="26"/>
                    <a:pt x="211" y="27"/>
                    <a:pt x="212" y="28"/>
                  </a:cubicBezTo>
                  <a:cubicBezTo>
                    <a:pt x="212" y="28"/>
                    <a:pt x="212" y="28"/>
                    <a:pt x="212" y="28"/>
                  </a:cubicBezTo>
                  <a:cubicBezTo>
                    <a:pt x="214" y="29"/>
                    <a:pt x="215" y="31"/>
                    <a:pt x="215" y="33"/>
                  </a:cubicBezTo>
                  <a:cubicBezTo>
                    <a:pt x="215" y="59"/>
                    <a:pt x="215" y="59"/>
                    <a:pt x="215" y="59"/>
                  </a:cubicBezTo>
                  <a:lnTo>
                    <a:pt x="130" y="59"/>
                  </a:ln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lumMod val="75000"/>
                    <a:lumOff val="25000"/>
                  </a:prstClr>
                </a:solidFill>
                <a:effectLst/>
                <a:uLnTx/>
                <a:uFillTx/>
                <a:latin typeface="Source Han Sans SC" panose="020B0500000000000000" pitchFamily="34" charset="-128"/>
                <a:ea typeface="Source Han Sans SC" panose="020B0500000000000000" pitchFamily="34" charset="-128"/>
              </a:endParaRPr>
            </a:p>
          </p:txBody>
        </p:sp>
        <p:sp>
          <p:nvSpPr>
            <p:cNvPr id="29" name="Rectangle 58"/>
            <p:cNvSpPr>
              <a:spLocks noChangeArrowheads="1"/>
            </p:cNvSpPr>
            <p:nvPr/>
          </p:nvSpPr>
          <p:spPr bwMode="auto">
            <a:xfrm rot="2700000">
              <a:off x="2655457" y="2650490"/>
              <a:ext cx="631043" cy="631043"/>
            </a:xfrm>
            <a:prstGeom prst="rect">
              <a:avLst/>
            </a:prstGeom>
            <a:solidFill>
              <a:srgbClr val="2461A4"/>
            </a:solidFill>
            <a:ln w="25400" cap="flat" cmpd="sng" algn="ctr">
              <a:noFill/>
              <a:prstDash val="solid"/>
            </a:ln>
            <a:effectLst>
              <a:outerShdw blurRad="190500" dist="381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600" b="0" i="0" u="none" strike="noStrike" kern="0" cap="none" spc="0" normalizeH="0" baseline="0" noProof="0" dirty="0">
                <a:ln>
                  <a:noFill/>
                </a:ln>
                <a:solidFill>
                  <a:prstClr val="black">
                    <a:lumMod val="75000"/>
                    <a:lumOff val="25000"/>
                  </a:prstClr>
                </a:solidFill>
                <a:effectLst/>
                <a:uLnTx/>
                <a:uFillTx/>
                <a:latin typeface="Source Han Sans SC" panose="020B0500000000000000" pitchFamily="34" charset="-128"/>
                <a:ea typeface="Source Han Sans SC" panose="020B0500000000000000" pitchFamily="34" charset="-128"/>
              </a:endParaRPr>
            </a:p>
          </p:txBody>
        </p:sp>
        <p:sp>
          <p:nvSpPr>
            <p:cNvPr id="30" name="Rectangle 58"/>
            <p:cNvSpPr>
              <a:spLocks noChangeArrowheads="1"/>
            </p:cNvSpPr>
            <p:nvPr/>
          </p:nvSpPr>
          <p:spPr bwMode="auto">
            <a:xfrm rot="2700000">
              <a:off x="8987566" y="2650490"/>
              <a:ext cx="631043" cy="631043"/>
            </a:xfrm>
            <a:prstGeom prst="rect">
              <a:avLst/>
            </a:prstGeom>
            <a:solidFill>
              <a:srgbClr val="2461A4"/>
            </a:solidFill>
            <a:ln w="25400" cap="flat" cmpd="sng" algn="ctr">
              <a:noFill/>
              <a:prstDash val="solid"/>
            </a:ln>
            <a:effectLst>
              <a:outerShdw blurRad="190500" dist="381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600" b="0" i="0" u="none" strike="noStrike" kern="0" cap="none" spc="0" normalizeH="0" baseline="0" noProof="0" dirty="0">
                <a:ln>
                  <a:noFill/>
                </a:ln>
                <a:solidFill>
                  <a:prstClr val="black">
                    <a:lumMod val="75000"/>
                    <a:lumOff val="25000"/>
                  </a:prstClr>
                </a:solidFill>
                <a:effectLst/>
                <a:uLnTx/>
                <a:uFillTx/>
                <a:latin typeface="Source Han Sans SC" panose="020B0500000000000000" pitchFamily="34" charset="-128"/>
                <a:ea typeface="Source Han Sans SC" panose="020B0500000000000000" pitchFamily="34" charset="-128"/>
              </a:endParaRPr>
            </a:p>
          </p:txBody>
        </p:sp>
      </p:grpSp>
      <p:grpSp>
        <p:nvGrpSpPr>
          <p:cNvPr id="17" name="组合 16"/>
          <p:cNvGrpSpPr/>
          <p:nvPr/>
        </p:nvGrpSpPr>
        <p:grpSpPr>
          <a:xfrm>
            <a:off x="2065966" y="4278479"/>
            <a:ext cx="3586261" cy="1429431"/>
            <a:chOff x="1276684" y="4825775"/>
            <a:chExt cx="3586261" cy="1429431"/>
          </a:xfrm>
        </p:grpSpPr>
        <p:sp>
          <p:nvSpPr>
            <p:cNvPr id="21" name="TextBox 76"/>
            <p:cNvSpPr txBox="1"/>
            <p:nvPr/>
          </p:nvSpPr>
          <p:spPr>
            <a:xfrm>
              <a:off x="1300299" y="4825775"/>
              <a:ext cx="1733670" cy="400110"/>
            </a:xfrm>
            <a:prstGeom prst="rect">
              <a:avLst/>
            </a:prstGeom>
            <a:noFill/>
            <a:effectLst/>
          </p:spPr>
          <p:txBody>
            <a:bodyPr wrap="square" rtlCol="0">
              <a:spAutoFit/>
            </a:bodyPr>
            <a:lstStyle/>
            <a:p>
              <a:pPr marL="342900" indent="-342900">
                <a:buSzPct val="83000"/>
                <a:buFont typeface="Wingdings" panose="05000000000000000000" pitchFamily="2" charset="2"/>
                <a:buChar char="p"/>
              </a:pPr>
              <a:r>
                <a:rPr lang="zh-CN" altLang="en-US" sz="2000" b="1" dirty="0">
                  <a:solidFill>
                    <a:srgbClr val="2461A4"/>
                  </a:solidFill>
                  <a:latin typeface="Source Han Sans SC" panose="020B0500000000000000" pitchFamily="34" charset="-128"/>
                  <a:ea typeface="Source Han Sans SC" panose="020B0500000000000000" pitchFamily="34" charset="-128"/>
                </a:rPr>
                <a:t>添加标题</a:t>
              </a:r>
              <a:endParaRPr lang="zh-CN" altLang="en-US" sz="2000" b="1" dirty="0">
                <a:solidFill>
                  <a:srgbClr val="2461A4"/>
                </a:solidFill>
                <a:latin typeface="Source Han Sans SC" panose="020B0500000000000000" pitchFamily="34" charset="-128"/>
                <a:ea typeface="Source Han Sans SC" panose="020B0500000000000000" pitchFamily="34" charset="-128"/>
              </a:endParaRPr>
            </a:p>
          </p:txBody>
        </p:sp>
        <p:sp>
          <p:nvSpPr>
            <p:cNvPr id="22" name="文本框 12"/>
            <p:cNvSpPr txBox="1"/>
            <p:nvPr/>
          </p:nvSpPr>
          <p:spPr>
            <a:xfrm>
              <a:off x="1276684" y="5225885"/>
              <a:ext cx="3586261" cy="1029321"/>
            </a:xfrm>
            <a:prstGeom prst="rect">
              <a:avLst/>
            </a:prstGeom>
            <a:noFill/>
            <a:effectLst/>
          </p:spPr>
          <p:txBody>
            <a:bodyPr wrap="square" rtlCol="0">
              <a:spAutoFit/>
            </a:bodyPr>
            <a:lstStyle/>
            <a:p>
              <a:pPr>
                <a:lnSpc>
                  <a:spcPct val="130000"/>
                </a:lnSpc>
              </a:pPr>
              <a:r>
                <a:rPr lang="zh-CN" altLang="en-US" sz="1200" dirty="0">
                  <a:latin typeface="Source Han Sans SC" panose="020B0500000000000000" pitchFamily="34" charset="-128"/>
                  <a:ea typeface="Source Han Sans SC" panose="020B0500000000000000" pitchFamily="34" charset="-128"/>
                </a:rPr>
                <a:t>请在此添加文字说明请在此添加文字说明，请在此添加文字说明请在此添加文字说明请在此添加文字说明请在此添加文字说明。请在此添加文字说明请在此添加文字说明，请在此添加文字说明</a:t>
              </a:r>
              <a:endParaRPr lang="en-US" altLang="zh-CN" sz="1200" dirty="0">
                <a:latin typeface="Source Han Sans SC" panose="020B0500000000000000" pitchFamily="34" charset="-128"/>
                <a:ea typeface="Source Han Sans SC" panose="020B0500000000000000" pitchFamily="34" charset="-128"/>
              </a:endParaRPr>
            </a:p>
          </p:txBody>
        </p:sp>
      </p:grpSp>
      <p:grpSp>
        <p:nvGrpSpPr>
          <p:cNvPr id="18" name="组合 17"/>
          <p:cNvGrpSpPr/>
          <p:nvPr/>
        </p:nvGrpSpPr>
        <p:grpSpPr>
          <a:xfrm>
            <a:off x="6800154" y="4278479"/>
            <a:ext cx="3586261" cy="1429431"/>
            <a:chOff x="1276684" y="4825775"/>
            <a:chExt cx="3586261" cy="1429431"/>
          </a:xfrm>
        </p:grpSpPr>
        <p:sp>
          <p:nvSpPr>
            <p:cNvPr id="19" name="TextBox 76"/>
            <p:cNvSpPr txBox="1"/>
            <p:nvPr/>
          </p:nvSpPr>
          <p:spPr>
            <a:xfrm>
              <a:off x="1300299" y="4825775"/>
              <a:ext cx="1733670" cy="400110"/>
            </a:xfrm>
            <a:prstGeom prst="rect">
              <a:avLst/>
            </a:prstGeom>
            <a:noFill/>
            <a:effectLst/>
          </p:spPr>
          <p:txBody>
            <a:bodyPr wrap="square" rtlCol="0">
              <a:spAutoFit/>
            </a:bodyPr>
            <a:lstStyle/>
            <a:p>
              <a:pPr marL="342900" indent="-342900">
                <a:buSzPct val="83000"/>
                <a:buFont typeface="Wingdings" panose="05000000000000000000" pitchFamily="2" charset="2"/>
                <a:buChar char="p"/>
              </a:pPr>
              <a:r>
                <a:rPr lang="zh-CN" altLang="en-US" sz="2000" b="1" dirty="0">
                  <a:solidFill>
                    <a:srgbClr val="EB7B0E"/>
                  </a:solidFill>
                  <a:latin typeface="Source Han Sans SC" panose="020B0500000000000000" pitchFamily="34" charset="-128"/>
                  <a:ea typeface="Source Han Sans SC" panose="020B0500000000000000" pitchFamily="34" charset="-128"/>
                </a:rPr>
                <a:t>添加标题</a:t>
              </a:r>
              <a:endParaRPr lang="zh-CN" altLang="en-US" sz="2000" b="1" dirty="0">
                <a:solidFill>
                  <a:srgbClr val="EB7B0E"/>
                </a:solidFill>
                <a:latin typeface="Source Han Sans SC" panose="020B0500000000000000" pitchFamily="34" charset="-128"/>
                <a:ea typeface="Source Han Sans SC" panose="020B0500000000000000" pitchFamily="34" charset="-128"/>
              </a:endParaRPr>
            </a:p>
          </p:txBody>
        </p:sp>
        <p:sp>
          <p:nvSpPr>
            <p:cNvPr id="20" name="文本框 15"/>
            <p:cNvSpPr txBox="1"/>
            <p:nvPr/>
          </p:nvSpPr>
          <p:spPr>
            <a:xfrm>
              <a:off x="1276684" y="5225885"/>
              <a:ext cx="3586261" cy="1029321"/>
            </a:xfrm>
            <a:prstGeom prst="rect">
              <a:avLst/>
            </a:prstGeom>
            <a:noFill/>
            <a:effectLst/>
          </p:spPr>
          <p:txBody>
            <a:bodyPr wrap="square" rtlCol="0">
              <a:spAutoFit/>
            </a:bodyPr>
            <a:lstStyle/>
            <a:p>
              <a:pPr>
                <a:lnSpc>
                  <a:spcPct val="130000"/>
                </a:lnSpc>
              </a:pPr>
              <a:r>
                <a:rPr lang="zh-CN" altLang="en-US" sz="1200" dirty="0">
                  <a:latin typeface="Source Han Sans SC" panose="020B0500000000000000" pitchFamily="34" charset="-128"/>
                  <a:ea typeface="Source Han Sans SC" panose="020B0500000000000000" pitchFamily="34" charset="-128"/>
                </a:rPr>
                <a:t>请在此添加文字说明请在此添加文字说明，请在此添加文字说明请在此添加文字说明请在此添加文字说明请在此添加文字说明。请在此添加文字说明请在此添加文字说明，请在此添加文字说明</a:t>
              </a:r>
              <a:endParaRPr lang="en-US" altLang="zh-CN" sz="1200" dirty="0">
                <a:latin typeface="Source Han Sans SC" panose="020B0500000000000000" pitchFamily="34" charset="-128"/>
                <a:ea typeface="Source Han Sans SC" panose="020B0500000000000000" pitchFamily="34" charset="-128"/>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nvGraphicFramePr>
        <p:xfrm>
          <a:off x="198617" y="689204"/>
          <a:ext cx="9523730" cy="5848985"/>
        </p:xfrm>
        <a:graphic>
          <a:graphicData uri="http://schemas.openxmlformats.org/drawingml/2006/chart">
            <c:chart xmlns:c="http://schemas.openxmlformats.org/drawingml/2006/chart" xmlns:r="http://schemas.openxmlformats.org/officeDocument/2006/relationships" r:id="rId1"/>
          </a:graphicData>
        </a:graphic>
      </p:graphicFrame>
      <p:sp>
        <p:nvSpPr>
          <p:cNvPr id="103" name="矩形 102"/>
          <p:cNvSpPr/>
          <p:nvPr/>
        </p:nvSpPr>
        <p:spPr>
          <a:xfrm>
            <a:off x="8458785" y="2136062"/>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50000"/>
              </a:lnSpc>
            </a:pPr>
            <a:r>
              <a:rPr lang="zh-CN" altLang="en-US" sz="2000" b="1" spc="300" dirty="0">
                <a:solidFill>
                  <a:srgbClr val="2461A4"/>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2461A4"/>
              </a:solidFill>
              <a:latin typeface="Source Han Sans SC" panose="020B0500000000000000" pitchFamily="34" charset="-128"/>
              <a:ea typeface="Source Han Sans SC" panose="020B0500000000000000" pitchFamily="34" charset="-128"/>
              <a:cs typeface="+mn-ea"/>
              <a:sym typeface="+mn-lt"/>
            </a:endParaRPr>
          </a:p>
        </p:txBody>
      </p:sp>
      <p:sp>
        <p:nvSpPr>
          <p:cNvPr id="104" name="TextBox 54"/>
          <p:cNvSpPr txBox="1"/>
          <p:nvPr/>
        </p:nvSpPr>
        <p:spPr>
          <a:xfrm>
            <a:off x="8417874" y="2635879"/>
            <a:ext cx="2608945" cy="613822"/>
          </a:xfrm>
          <a:prstGeom prst="rect">
            <a:avLst/>
          </a:prstGeom>
          <a:noFill/>
        </p:spPr>
        <p:txBody>
          <a:bodyPr wrap="square" rtlCol="0">
            <a:spAutoFit/>
          </a:bodyPr>
          <a:lstStyle/>
          <a:p>
            <a:pP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8" name="矩形 7"/>
          <p:cNvSpPr/>
          <p:nvPr/>
        </p:nvSpPr>
        <p:spPr>
          <a:xfrm>
            <a:off x="8458785" y="3411969"/>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50000"/>
              </a:lnSpc>
            </a:pPr>
            <a:r>
              <a:rPr lang="zh-CN" altLang="en-US" sz="2000" b="1" spc="300" dirty="0">
                <a:solidFill>
                  <a:srgbClr val="1D2739"/>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1D2739"/>
              </a:solidFill>
              <a:latin typeface="Source Han Sans SC" panose="020B0500000000000000" pitchFamily="34" charset="-128"/>
              <a:ea typeface="Source Han Sans SC" panose="020B0500000000000000" pitchFamily="34" charset="-128"/>
              <a:cs typeface="+mn-ea"/>
              <a:sym typeface="+mn-lt"/>
            </a:endParaRPr>
          </a:p>
        </p:txBody>
      </p:sp>
      <p:sp>
        <p:nvSpPr>
          <p:cNvPr id="9" name="TextBox 54"/>
          <p:cNvSpPr txBox="1"/>
          <p:nvPr/>
        </p:nvSpPr>
        <p:spPr>
          <a:xfrm>
            <a:off x="8417874" y="3911786"/>
            <a:ext cx="2608945" cy="613822"/>
          </a:xfrm>
          <a:prstGeom prst="rect">
            <a:avLst/>
          </a:prstGeom>
          <a:noFill/>
        </p:spPr>
        <p:txBody>
          <a:bodyPr wrap="square" rtlCol="0">
            <a:spAutoFit/>
          </a:bodyPr>
          <a:lstStyle/>
          <a:p>
            <a:pP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10" name="矩形 9"/>
          <p:cNvSpPr/>
          <p:nvPr/>
        </p:nvSpPr>
        <p:spPr>
          <a:xfrm>
            <a:off x="8458785" y="4772936"/>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50000"/>
              </a:lnSpc>
            </a:pPr>
            <a:r>
              <a:rPr lang="zh-CN" altLang="en-US" sz="2000" b="1" spc="300" dirty="0">
                <a:solidFill>
                  <a:srgbClr val="2461A4"/>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2461A4"/>
              </a:solidFill>
              <a:latin typeface="Source Han Sans SC" panose="020B0500000000000000" pitchFamily="34" charset="-128"/>
              <a:ea typeface="Source Han Sans SC" panose="020B0500000000000000" pitchFamily="34" charset="-128"/>
              <a:cs typeface="+mn-ea"/>
              <a:sym typeface="+mn-lt"/>
            </a:endParaRPr>
          </a:p>
        </p:txBody>
      </p:sp>
      <p:sp>
        <p:nvSpPr>
          <p:cNvPr id="11" name="TextBox 54"/>
          <p:cNvSpPr txBox="1"/>
          <p:nvPr/>
        </p:nvSpPr>
        <p:spPr>
          <a:xfrm>
            <a:off x="8417874" y="5272753"/>
            <a:ext cx="2608945" cy="613822"/>
          </a:xfrm>
          <a:prstGeom prst="rect">
            <a:avLst/>
          </a:prstGeom>
          <a:noFill/>
        </p:spPr>
        <p:txBody>
          <a:bodyPr wrap="square" rtlCol="0">
            <a:spAutoFit/>
          </a:bodyPr>
          <a:lstStyle/>
          <a:p>
            <a:pP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13" name="矩形 12"/>
          <p:cNvSpPr/>
          <p:nvPr/>
        </p:nvSpPr>
        <p:spPr>
          <a:xfrm>
            <a:off x="4564944" y="505276"/>
            <a:ext cx="3062112"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采购成本管理</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strips(downLeft)">
                                      <p:cBhvr>
                                        <p:cTn id="7" dur="500"/>
                                        <p:tgtEl>
                                          <p:spTgt spid="10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strips(downLeft)">
                                      <p:cBhvr>
                                        <p:cTn id="10" dur="500"/>
                                        <p:tgtEl>
                                          <p:spTgt spid="9"/>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strips(downLeft)">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9"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4564944" y="505276"/>
            <a:ext cx="3062112"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采购成本管理</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sp>
        <p:nvSpPr>
          <p:cNvPr id="41" name="TextBox 7"/>
          <p:cNvSpPr txBox="1"/>
          <p:nvPr/>
        </p:nvSpPr>
        <p:spPr>
          <a:xfrm>
            <a:off x="2085736" y="2150826"/>
            <a:ext cx="1924505" cy="45365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2000" b="1" dirty="0">
                <a:solidFill>
                  <a:srgbClr val="2461A4"/>
                </a:solidFill>
                <a:latin typeface="Source Han Sans SC" panose="020B0500000000000000" pitchFamily="34" charset="-128"/>
                <a:ea typeface="Source Han Sans SC" panose="020B0500000000000000" pitchFamily="34" charset="-128"/>
                <a:cs typeface="+mn-ea"/>
                <a:sym typeface="+mn-lt"/>
              </a:rPr>
              <a:t>可行性分析一</a:t>
            </a:r>
            <a:endParaRPr lang="en-US" altLang="zh-CN" sz="2000" b="1" dirty="0">
              <a:solidFill>
                <a:srgbClr val="2461A4"/>
              </a:solidFill>
              <a:latin typeface="Source Han Sans SC" panose="020B0500000000000000" pitchFamily="34" charset="-128"/>
              <a:ea typeface="Source Han Sans SC" panose="020B0500000000000000" pitchFamily="34" charset="-128"/>
              <a:cs typeface="+mn-ea"/>
              <a:sym typeface="+mn-lt"/>
            </a:endParaRPr>
          </a:p>
        </p:txBody>
      </p:sp>
      <p:sp>
        <p:nvSpPr>
          <p:cNvPr id="42" name="文本框 5"/>
          <p:cNvSpPr txBox="1"/>
          <p:nvPr/>
        </p:nvSpPr>
        <p:spPr>
          <a:xfrm>
            <a:off x="2085737" y="2514761"/>
            <a:ext cx="4008722" cy="549189"/>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1200" dirty="0">
                <a:latin typeface="Source Han Sans SC" panose="020B0500000000000000" pitchFamily="34" charset="-128"/>
                <a:ea typeface="Source Han Sans SC" panose="020B0500000000000000" pitchFamily="34" charset="-128"/>
                <a:sym typeface="+mn-lt"/>
              </a:rPr>
              <a:t>点击输入简要文字解说，解说文字尽量概括精炼，不用多余的文字修饰，简洁精准的 解说所提炼的核心概念。</a:t>
            </a:r>
            <a:endParaRPr lang="zh-CN" altLang="en-US" sz="1200" dirty="0">
              <a:latin typeface="Source Han Sans SC" panose="020B0500000000000000" pitchFamily="34" charset="-128"/>
              <a:ea typeface="Source Han Sans SC" panose="020B0500000000000000" pitchFamily="34" charset="-128"/>
              <a:sym typeface="+mn-lt"/>
            </a:endParaRPr>
          </a:p>
        </p:txBody>
      </p:sp>
      <p:sp>
        <p:nvSpPr>
          <p:cNvPr id="43" name="六边形 42"/>
          <p:cNvSpPr/>
          <p:nvPr/>
        </p:nvSpPr>
        <p:spPr>
          <a:xfrm rot="5400000">
            <a:off x="1399609" y="2319275"/>
            <a:ext cx="549662" cy="473847"/>
          </a:xfrm>
          <a:prstGeom prst="hexagon">
            <a:avLst/>
          </a:prstGeom>
          <a:solidFill>
            <a:srgbClr val="246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dirty="0">
              <a:latin typeface="Source Han Sans SC" panose="020B0500000000000000" pitchFamily="34" charset="-128"/>
              <a:ea typeface="Source Han Sans SC" panose="020B0500000000000000" pitchFamily="34" charset="-128"/>
            </a:endParaRPr>
          </a:p>
        </p:txBody>
      </p:sp>
      <p:sp>
        <p:nvSpPr>
          <p:cNvPr id="44" name="Freeform 7"/>
          <p:cNvSpPr/>
          <p:nvPr/>
        </p:nvSpPr>
        <p:spPr bwMode="auto">
          <a:xfrm>
            <a:off x="1545235" y="2446890"/>
            <a:ext cx="258410" cy="218617"/>
          </a:xfrm>
          <a:custGeom>
            <a:avLst/>
            <a:gdLst>
              <a:gd name="T0" fmla="*/ 223 w 228"/>
              <a:gd name="T1" fmla="*/ 128 h 193"/>
              <a:gd name="T2" fmla="*/ 213 w 228"/>
              <a:gd name="T3" fmla="*/ 132 h 193"/>
              <a:gd name="T4" fmla="*/ 203 w 228"/>
              <a:gd name="T5" fmla="*/ 128 h 193"/>
              <a:gd name="T6" fmla="*/ 199 w 228"/>
              <a:gd name="T7" fmla="*/ 124 h 193"/>
              <a:gd name="T8" fmla="*/ 199 w 228"/>
              <a:gd name="T9" fmla="*/ 193 h 193"/>
              <a:gd name="T10" fmla="*/ 142 w 228"/>
              <a:gd name="T11" fmla="*/ 193 h 193"/>
              <a:gd name="T12" fmla="*/ 142 w 228"/>
              <a:gd name="T13" fmla="*/ 122 h 193"/>
              <a:gd name="T14" fmla="*/ 86 w 228"/>
              <a:gd name="T15" fmla="*/ 122 h 193"/>
              <a:gd name="T16" fmla="*/ 86 w 228"/>
              <a:gd name="T17" fmla="*/ 193 h 193"/>
              <a:gd name="T18" fmla="*/ 29 w 228"/>
              <a:gd name="T19" fmla="*/ 193 h 193"/>
              <a:gd name="T20" fmla="*/ 29 w 228"/>
              <a:gd name="T21" fmla="*/ 124 h 193"/>
              <a:gd name="T22" fmla="*/ 25 w 228"/>
              <a:gd name="T23" fmla="*/ 128 h 193"/>
              <a:gd name="T24" fmla="*/ 5 w 228"/>
              <a:gd name="T25" fmla="*/ 128 h 193"/>
              <a:gd name="T26" fmla="*/ 5 w 228"/>
              <a:gd name="T27" fmla="*/ 108 h 193"/>
              <a:gd name="T28" fmla="*/ 114 w 228"/>
              <a:gd name="T29" fmla="*/ 0 h 193"/>
              <a:gd name="T30" fmla="*/ 223 w 228"/>
              <a:gd name="T31" fmla="*/ 108 h 193"/>
              <a:gd name="T32" fmla="*/ 223 w 228"/>
              <a:gd name="T33" fmla="*/ 12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93">
                <a:moveTo>
                  <a:pt x="223" y="128"/>
                </a:moveTo>
                <a:cubicBezTo>
                  <a:pt x="220" y="131"/>
                  <a:pt x="216" y="132"/>
                  <a:pt x="213" y="132"/>
                </a:cubicBezTo>
                <a:cubicBezTo>
                  <a:pt x="209" y="132"/>
                  <a:pt x="206" y="131"/>
                  <a:pt x="203" y="128"/>
                </a:cubicBezTo>
                <a:cubicBezTo>
                  <a:pt x="199" y="124"/>
                  <a:pt x="199" y="124"/>
                  <a:pt x="199" y="124"/>
                </a:cubicBezTo>
                <a:cubicBezTo>
                  <a:pt x="199" y="193"/>
                  <a:pt x="199" y="193"/>
                  <a:pt x="199" y="193"/>
                </a:cubicBezTo>
                <a:cubicBezTo>
                  <a:pt x="142" y="193"/>
                  <a:pt x="142" y="193"/>
                  <a:pt x="142" y="193"/>
                </a:cubicBezTo>
                <a:cubicBezTo>
                  <a:pt x="142" y="122"/>
                  <a:pt x="142" y="122"/>
                  <a:pt x="142" y="122"/>
                </a:cubicBezTo>
                <a:cubicBezTo>
                  <a:pt x="86" y="122"/>
                  <a:pt x="86" y="122"/>
                  <a:pt x="86" y="122"/>
                </a:cubicBezTo>
                <a:cubicBezTo>
                  <a:pt x="86" y="193"/>
                  <a:pt x="86" y="193"/>
                  <a:pt x="86" y="193"/>
                </a:cubicBezTo>
                <a:cubicBezTo>
                  <a:pt x="29" y="193"/>
                  <a:pt x="29" y="193"/>
                  <a:pt x="29" y="193"/>
                </a:cubicBezTo>
                <a:cubicBezTo>
                  <a:pt x="29" y="124"/>
                  <a:pt x="29" y="124"/>
                  <a:pt x="29" y="124"/>
                </a:cubicBezTo>
                <a:cubicBezTo>
                  <a:pt x="25" y="128"/>
                  <a:pt x="25" y="128"/>
                  <a:pt x="25" y="128"/>
                </a:cubicBezTo>
                <a:cubicBezTo>
                  <a:pt x="20" y="134"/>
                  <a:pt x="11" y="134"/>
                  <a:pt x="5" y="128"/>
                </a:cubicBezTo>
                <a:cubicBezTo>
                  <a:pt x="0" y="123"/>
                  <a:pt x="0" y="114"/>
                  <a:pt x="5" y="108"/>
                </a:cubicBezTo>
                <a:cubicBezTo>
                  <a:pt x="114" y="0"/>
                  <a:pt x="114" y="0"/>
                  <a:pt x="114" y="0"/>
                </a:cubicBezTo>
                <a:cubicBezTo>
                  <a:pt x="223" y="108"/>
                  <a:pt x="223" y="108"/>
                  <a:pt x="223" y="108"/>
                </a:cubicBezTo>
                <a:cubicBezTo>
                  <a:pt x="228" y="114"/>
                  <a:pt x="228" y="123"/>
                  <a:pt x="223" y="128"/>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dirty="0">
              <a:solidFill>
                <a:prstClr val="white"/>
              </a:solidFill>
              <a:latin typeface="Source Han Sans SC" panose="020B0500000000000000" pitchFamily="34" charset="-128"/>
              <a:ea typeface="Source Han Sans SC" panose="020B0500000000000000" pitchFamily="34" charset="-128"/>
              <a:sym typeface="Bebas" pitchFamily="2" charset="0"/>
            </a:endParaRPr>
          </a:p>
        </p:txBody>
      </p:sp>
      <p:sp>
        <p:nvSpPr>
          <p:cNvPr id="45" name="TextBox 7"/>
          <p:cNvSpPr txBox="1"/>
          <p:nvPr/>
        </p:nvSpPr>
        <p:spPr>
          <a:xfrm>
            <a:off x="2085736" y="4780638"/>
            <a:ext cx="1924505" cy="45365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2000" b="1" dirty="0">
                <a:solidFill>
                  <a:srgbClr val="2461A4"/>
                </a:solidFill>
                <a:latin typeface="Source Han Sans SC" panose="020B0500000000000000" pitchFamily="34" charset="-128"/>
                <a:ea typeface="Source Han Sans SC" panose="020B0500000000000000" pitchFamily="34" charset="-128"/>
                <a:cs typeface="+mn-ea"/>
                <a:sym typeface="+mn-lt"/>
              </a:rPr>
              <a:t>可行性分析三</a:t>
            </a:r>
            <a:endParaRPr lang="en-US" altLang="zh-CN" sz="2000" b="1" dirty="0">
              <a:solidFill>
                <a:srgbClr val="2461A4"/>
              </a:solidFill>
              <a:latin typeface="Source Han Sans SC" panose="020B0500000000000000" pitchFamily="34" charset="-128"/>
              <a:ea typeface="Source Han Sans SC" panose="020B0500000000000000" pitchFamily="34" charset="-128"/>
              <a:cs typeface="+mn-ea"/>
              <a:sym typeface="+mn-lt"/>
            </a:endParaRPr>
          </a:p>
        </p:txBody>
      </p:sp>
      <p:sp>
        <p:nvSpPr>
          <p:cNvPr id="46" name="文本框 11"/>
          <p:cNvSpPr txBox="1"/>
          <p:nvPr/>
        </p:nvSpPr>
        <p:spPr>
          <a:xfrm>
            <a:off x="2085737" y="5144573"/>
            <a:ext cx="4008722" cy="549189"/>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1200" dirty="0">
                <a:latin typeface="Source Han Sans SC" panose="020B0500000000000000" pitchFamily="34" charset="-128"/>
                <a:ea typeface="Source Han Sans SC" panose="020B0500000000000000" pitchFamily="34" charset="-128"/>
                <a:sym typeface="+mn-lt"/>
              </a:rPr>
              <a:t>点击输入简要文字解说，解说文字尽量概括精炼，不用多余的文字修饰，简洁精准的 解说所提炼的核心概念。</a:t>
            </a:r>
            <a:endParaRPr lang="zh-CN" altLang="en-US" sz="1200" dirty="0">
              <a:latin typeface="Source Han Sans SC" panose="020B0500000000000000" pitchFamily="34" charset="-128"/>
              <a:ea typeface="Source Han Sans SC" panose="020B0500000000000000" pitchFamily="34" charset="-128"/>
              <a:sym typeface="+mn-lt"/>
            </a:endParaRPr>
          </a:p>
        </p:txBody>
      </p:sp>
      <p:sp>
        <p:nvSpPr>
          <p:cNvPr id="47" name="六边形 46"/>
          <p:cNvSpPr/>
          <p:nvPr/>
        </p:nvSpPr>
        <p:spPr>
          <a:xfrm rot="5400000">
            <a:off x="1399609" y="5041179"/>
            <a:ext cx="549662" cy="473847"/>
          </a:xfrm>
          <a:prstGeom prst="hexagon">
            <a:avLst/>
          </a:prstGeom>
          <a:solidFill>
            <a:srgbClr val="246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dirty="0">
              <a:latin typeface="Source Han Sans SC" panose="020B0500000000000000" pitchFamily="34" charset="-128"/>
              <a:ea typeface="Source Han Sans SC" panose="020B0500000000000000" pitchFamily="34" charset="-128"/>
            </a:endParaRPr>
          </a:p>
        </p:txBody>
      </p:sp>
      <p:sp>
        <p:nvSpPr>
          <p:cNvPr id="48" name="Freeform 6"/>
          <p:cNvSpPr>
            <a:spLocks noEditPoints="1"/>
          </p:cNvSpPr>
          <p:nvPr/>
        </p:nvSpPr>
        <p:spPr bwMode="auto">
          <a:xfrm>
            <a:off x="1546914" y="5150097"/>
            <a:ext cx="255052" cy="256011"/>
          </a:xfrm>
          <a:custGeom>
            <a:avLst/>
            <a:gdLst>
              <a:gd name="T0" fmla="*/ 107 w 225"/>
              <a:gd name="T1" fmla="*/ 116 h 226"/>
              <a:gd name="T2" fmla="*/ 163 w 225"/>
              <a:gd name="T3" fmla="*/ 214 h 226"/>
              <a:gd name="T4" fmla="*/ 113 w 225"/>
              <a:gd name="T5" fmla="*/ 226 h 226"/>
              <a:gd name="T6" fmla="*/ 0 w 225"/>
              <a:gd name="T7" fmla="*/ 113 h 226"/>
              <a:gd name="T8" fmla="*/ 106 w 225"/>
              <a:gd name="T9" fmla="*/ 0 h 226"/>
              <a:gd name="T10" fmla="*/ 106 w 225"/>
              <a:gd name="T11" fmla="*/ 113 h 226"/>
              <a:gd name="T12" fmla="*/ 107 w 225"/>
              <a:gd name="T13" fmla="*/ 116 h 226"/>
              <a:gd name="T14" fmla="*/ 225 w 225"/>
              <a:gd name="T15" fmla="*/ 106 h 226"/>
              <a:gd name="T16" fmla="*/ 120 w 225"/>
              <a:gd name="T17" fmla="*/ 106 h 226"/>
              <a:gd name="T18" fmla="*/ 120 w 225"/>
              <a:gd name="T19" fmla="*/ 0 h 226"/>
              <a:gd name="T20" fmla="*/ 225 w 225"/>
              <a:gd name="T21" fmla="*/ 106 h 226"/>
              <a:gd name="T22" fmla="*/ 134 w 225"/>
              <a:gd name="T23" fmla="*/ 92 h 226"/>
              <a:gd name="T24" fmla="*/ 209 w 225"/>
              <a:gd name="T25" fmla="*/ 92 h 226"/>
              <a:gd name="T26" fmla="*/ 134 w 225"/>
              <a:gd name="T27" fmla="*/ 16 h 226"/>
              <a:gd name="T28" fmla="*/ 134 w 225"/>
              <a:gd name="T29" fmla="*/ 92 h 226"/>
              <a:gd name="T30" fmla="*/ 175 w 225"/>
              <a:gd name="T31" fmla="*/ 207 h 226"/>
              <a:gd name="T32" fmla="*/ 225 w 225"/>
              <a:gd name="T33" fmla="*/ 120 h 226"/>
              <a:gd name="T34" fmla="*/ 125 w 225"/>
              <a:gd name="T35" fmla="*/ 120 h 226"/>
              <a:gd name="T36" fmla="*/ 175 w 225"/>
              <a:gd name="T37" fmla="*/ 20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 h="226">
                <a:moveTo>
                  <a:pt x="107" y="116"/>
                </a:moveTo>
                <a:cubicBezTo>
                  <a:pt x="163" y="214"/>
                  <a:pt x="163" y="214"/>
                  <a:pt x="163" y="214"/>
                </a:cubicBezTo>
                <a:cubicBezTo>
                  <a:pt x="148" y="221"/>
                  <a:pt x="131" y="226"/>
                  <a:pt x="113" y="226"/>
                </a:cubicBezTo>
                <a:cubicBezTo>
                  <a:pt x="51" y="226"/>
                  <a:pt x="0" y="175"/>
                  <a:pt x="0" y="113"/>
                </a:cubicBezTo>
                <a:cubicBezTo>
                  <a:pt x="0" y="53"/>
                  <a:pt x="47" y="4"/>
                  <a:pt x="106" y="0"/>
                </a:cubicBezTo>
                <a:cubicBezTo>
                  <a:pt x="106" y="113"/>
                  <a:pt x="106" y="113"/>
                  <a:pt x="106" y="113"/>
                </a:cubicBezTo>
                <a:cubicBezTo>
                  <a:pt x="106" y="114"/>
                  <a:pt x="106" y="115"/>
                  <a:pt x="107" y="116"/>
                </a:cubicBezTo>
                <a:close/>
                <a:moveTo>
                  <a:pt x="225" y="106"/>
                </a:moveTo>
                <a:cubicBezTo>
                  <a:pt x="120" y="106"/>
                  <a:pt x="120" y="106"/>
                  <a:pt x="120" y="106"/>
                </a:cubicBezTo>
                <a:cubicBezTo>
                  <a:pt x="120" y="0"/>
                  <a:pt x="120" y="0"/>
                  <a:pt x="120" y="0"/>
                </a:cubicBezTo>
                <a:cubicBezTo>
                  <a:pt x="177" y="4"/>
                  <a:pt x="222" y="49"/>
                  <a:pt x="225" y="106"/>
                </a:cubicBezTo>
                <a:moveTo>
                  <a:pt x="134" y="92"/>
                </a:moveTo>
                <a:cubicBezTo>
                  <a:pt x="209" y="92"/>
                  <a:pt x="209" y="92"/>
                  <a:pt x="209" y="92"/>
                </a:cubicBezTo>
                <a:cubicBezTo>
                  <a:pt x="201" y="54"/>
                  <a:pt x="172" y="25"/>
                  <a:pt x="134" y="16"/>
                </a:cubicBezTo>
                <a:lnTo>
                  <a:pt x="134" y="92"/>
                </a:lnTo>
                <a:close/>
                <a:moveTo>
                  <a:pt x="175" y="207"/>
                </a:moveTo>
                <a:cubicBezTo>
                  <a:pt x="204" y="188"/>
                  <a:pt x="223" y="156"/>
                  <a:pt x="225" y="120"/>
                </a:cubicBezTo>
                <a:cubicBezTo>
                  <a:pt x="125" y="120"/>
                  <a:pt x="125" y="120"/>
                  <a:pt x="125" y="120"/>
                </a:cubicBezTo>
                <a:lnTo>
                  <a:pt x="175" y="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dirty="0">
              <a:solidFill>
                <a:prstClr val="white"/>
              </a:solidFill>
              <a:latin typeface="Source Han Sans SC" panose="020B0500000000000000" pitchFamily="34" charset="-128"/>
              <a:ea typeface="Source Han Sans SC" panose="020B0500000000000000" pitchFamily="34" charset="-128"/>
              <a:sym typeface="Bebas" pitchFamily="2" charset="0"/>
            </a:endParaRPr>
          </a:p>
        </p:txBody>
      </p:sp>
      <p:sp>
        <p:nvSpPr>
          <p:cNvPr id="49" name="TextBox 7"/>
          <p:cNvSpPr txBox="1"/>
          <p:nvPr/>
        </p:nvSpPr>
        <p:spPr>
          <a:xfrm>
            <a:off x="2087277" y="3467875"/>
            <a:ext cx="1924505" cy="45365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2000" b="1" dirty="0">
                <a:solidFill>
                  <a:srgbClr val="EB7B0E"/>
                </a:solidFill>
                <a:latin typeface="Source Han Sans SC" panose="020B0500000000000000" pitchFamily="34" charset="-128"/>
                <a:ea typeface="Source Han Sans SC" panose="020B0500000000000000" pitchFamily="34" charset="-128"/>
                <a:cs typeface="+mn-ea"/>
                <a:sym typeface="+mn-lt"/>
              </a:rPr>
              <a:t>可行性分析二</a:t>
            </a:r>
            <a:endParaRPr lang="en-US" altLang="zh-CN" sz="2000" b="1" dirty="0">
              <a:solidFill>
                <a:srgbClr val="EB7B0E"/>
              </a:solidFill>
              <a:latin typeface="Source Han Sans SC" panose="020B0500000000000000" pitchFamily="34" charset="-128"/>
              <a:ea typeface="Source Han Sans SC" panose="020B0500000000000000" pitchFamily="34" charset="-128"/>
              <a:cs typeface="+mn-ea"/>
              <a:sym typeface="+mn-lt"/>
            </a:endParaRPr>
          </a:p>
        </p:txBody>
      </p:sp>
      <p:sp>
        <p:nvSpPr>
          <p:cNvPr id="50" name="文本框 17"/>
          <p:cNvSpPr txBox="1"/>
          <p:nvPr/>
        </p:nvSpPr>
        <p:spPr>
          <a:xfrm>
            <a:off x="2087278" y="3831811"/>
            <a:ext cx="4008722" cy="549189"/>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1200" dirty="0">
                <a:latin typeface="Source Han Sans SC" panose="020B0500000000000000" pitchFamily="34" charset="-128"/>
                <a:ea typeface="Source Han Sans SC" panose="020B0500000000000000" pitchFamily="34" charset="-128"/>
                <a:sym typeface="+mn-lt"/>
              </a:rPr>
              <a:t>点击输入简要文字解说，解说文字尽量概括精炼，不用多余的文字修饰，简洁精准的 解说所提炼的核心概念。</a:t>
            </a:r>
            <a:endParaRPr lang="zh-CN" altLang="en-US" sz="1200" dirty="0">
              <a:latin typeface="Source Han Sans SC" panose="020B0500000000000000" pitchFamily="34" charset="-128"/>
              <a:ea typeface="Source Han Sans SC" panose="020B0500000000000000" pitchFamily="34" charset="-128"/>
              <a:sym typeface="+mn-lt"/>
            </a:endParaRPr>
          </a:p>
        </p:txBody>
      </p:sp>
      <p:sp>
        <p:nvSpPr>
          <p:cNvPr id="51" name="六边形 50"/>
          <p:cNvSpPr/>
          <p:nvPr/>
        </p:nvSpPr>
        <p:spPr>
          <a:xfrm rot="5400000">
            <a:off x="1399609" y="3680227"/>
            <a:ext cx="549662" cy="473847"/>
          </a:xfrm>
          <a:prstGeom prst="hexagon">
            <a:avLst/>
          </a:prstGeom>
          <a:solidFill>
            <a:srgbClr val="EB7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dirty="0">
              <a:latin typeface="Source Han Sans SC" panose="020B0500000000000000" pitchFamily="34" charset="-128"/>
              <a:ea typeface="Source Han Sans SC" panose="020B0500000000000000" pitchFamily="34" charset="-128"/>
            </a:endParaRPr>
          </a:p>
        </p:txBody>
      </p:sp>
      <p:sp>
        <p:nvSpPr>
          <p:cNvPr id="52" name="Freeform 8"/>
          <p:cNvSpPr/>
          <p:nvPr/>
        </p:nvSpPr>
        <p:spPr bwMode="auto">
          <a:xfrm>
            <a:off x="1559379" y="3814554"/>
            <a:ext cx="230122" cy="205193"/>
          </a:xfrm>
          <a:custGeom>
            <a:avLst/>
            <a:gdLst>
              <a:gd name="T0" fmla="*/ 196 w 203"/>
              <a:gd name="T1" fmla="*/ 152 h 181"/>
              <a:gd name="T2" fmla="*/ 182 w 203"/>
              <a:gd name="T3" fmla="*/ 140 h 181"/>
              <a:gd name="T4" fmla="*/ 148 w 203"/>
              <a:gd name="T5" fmla="*/ 127 h 181"/>
              <a:gd name="T6" fmla="*/ 147 w 203"/>
              <a:gd name="T7" fmla="*/ 126 h 181"/>
              <a:gd name="T8" fmla="*/ 147 w 203"/>
              <a:gd name="T9" fmla="*/ 126 h 181"/>
              <a:gd name="T10" fmla="*/ 133 w 203"/>
              <a:gd name="T11" fmla="*/ 117 h 181"/>
              <a:gd name="T12" fmla="*/ 133 w 203"/>
              <a:gd name="T13" fmla="*/ 117 h 181"/>
              <a:gd name="T14" fmla="*/ 133 w 203"/>
              <a:gd name="T15" fmla="*/ 117 h 181"/>
              <a:gd name="T16" fmla="*/ 133 w 203"/>
              <a:gd name="T17" fmla="*/ 116 h 181"/>
              <a:gd name="T18" fmla="*/ 133 w 203"/>
              <a:gd name="T19" fmla="*/ 116 h 181"/>
              <a:gd name="T20" fmla="*/ 133 w 203"/>
              <a:gd name="T21" fmla="*/ 116 h 181"/>
              <a:gd name="T22" fmla="*/ 133 w 203"/>
              <a:gd name="T23" fmla="*/ 116 h 181"/>
              <a:gd name="T24" fmla="*/ 133 w 203"/>
              <a:gd name="T25" fmla="*/ 116 h 181"/>
              <a:gd name="T26" fmla="*/ 130 w 203"/>
              <a:gd name="T27" fmla="*/ 114 h 181"/>
              <a:gd name="T28" fmla="*/ 130 w 203"/>
              <a:gd name="T29" fmla="*/ 114 h 181"/>
              <a:gd name="T30" fmla="*/ 130 w 203"/>
              <a:gd name="T31" fmla="*/ 114 h 181"/>
              <a:gd name="T32" fmla="*/ 130 w 203"/>
              <a:gd name="T33" fmla="*/ 114 h 181"/>
              <a:gd name="T34" fmla="*/ 130 w 203"/>
              <a:gd name="T35" fmla="*/ 114 h 181"/>
              <a:gd name="T36" fmla="*/ 130 w 203"/>
              <a:gd name="T37" fmla="*/ 114 h 181"/>
              <a:gd name="T38" fmla="*/ 130 w 203"/>
              <a:gd name="T39" fmla="*/ 114 h 181"/>
              <a:gd name="T40" fmla="*/ 129 w 203"/>
              <a:gd name="T41" fmla="*/ 113 h 181"/>
              <a:gd name="T42" fmla="*/ 126 w 203"/>
              <a:gd name="T43" fmla="*/ 105 h 181"/>
              <a:gd name="T44" fmla="*/ 125 w 203"/>
              <a:gd name="T45" fmla="*/ 104 h 181"/>
              <a:gd name="T46" fmla="*/ 126 w 203"/>
              <a:gd name="T47" fmla="*/ 97 h 181"/>
              <a:gd name="T48" fmla="*/ 127 w 203"/>
              <a:gd name="T49" fmla="*/ 96 h 181"/>
              <a:gd name="T50" fmla="*/ 130 w 203"/>
              <a:gd name="T51" fmla="*/ 85 h 181"/>
              <a:gd name="T52" fmla="*/ 136 w 203"/>
              <a:gd name="T53" fmla="*/ 75 h 181"/>
              <a:gd name="T54" fmla="*/ 138 w 203"/>
              <a:gd name="T55" fmla="*/ 57 h 181"/>
              <a:gd name="T56" fmla="*/ 136 w 203"/>
              <a:gd name="T57" fmla="*/ 58 h 181"/>
              <a:gd name="T58" fmla="*/ 138 w 203"/>
              <a:gd name="T59" fmla="*/ 44 h 181"/>
              <a:gd name="T60" fmla="*/ 133 w 203"/>
              <a:gd name="T61" fmla="*/ 17 h 181"/>
              <a:gd name="T62" fmla="*/ 122 w 203"/>
              <a:gd name="T63" fmla="*/ 7 h 181"/>
              <a:gd name="T64" fmla="*/ 115 w 203"/>
              <a:gd name="T65" fmla="*/ 3 h 181"/>
              <a:gd name="T66" fmla="*/ 82 w 203"/>
              <a:gd name="T67" fmla="*/ 3 h 181"/>
              <a:gd name="T68" fmla="*/ 65 w 203"/>
              <a:gd name="T69" fmla="*/ 15 h 181"/>
              <a:gd name="T70" fmla="*/ 60 w 203"/>
              <a:gd name="T71" fmla="*/ 44 h 181"/>
              <a:gd name="T72" fmla="*/ 63 w 203"/>
              <a:gd name="T73" fmla="*/ 54 h 181"/>
              <a:gd name="T74" fmla="*/ 63 w 203"/>
              <a:gd name="T75" fmla="*/ 57 h 181"/>
              <a:gd name="T76" fmla="*/ 62 w 203"/>
              <a:gd name="T77" fmla="*/ 57 h 181"/>
              <a:gd name="T78" fmla="*/ 64 w 203"/>
              <a:gd name="T79" fmla="*/ 75 h 181"/>
              <a:gd name="T80" fmla="*/ 70 w 203"/>
              <a:gd name="T81" fmla="*/ 85 h 181"/>
              <a:gd name="T82" fmla="*/ 73 w 203"/>
              <a:gd name="T83" fmla="*/ 96 h 181"/>
              <a:gd name="T84" fmla="*/ 75 w 203"/>
              <a:gd name="T85" fmla="*/ 97 h 181"/>
              <a:gd name="T86" fmla="*/ 75 w 203"/>
              <a:gd name="T87" fmla="*/ 103 h 181"/>
              <a:gd name="T88" fmla="*/ 76 w 203"/>
              <a:gd name="T89" fmla="*/ 106 h 181"/>
              <a:gd name="T90" fmla="*/ 75 w 203"/>
              <a:gd name="T91" fmla="*/ 105 h 181"/>
              <a:gd name="T92" fmla="*/ 72 w 203"/>
              <a:gd name="T93" fmla="*/ 114 h 181"/>
              <a:gd name="T94" fmla="*/ 72 w 203"/>
              <a:gd name="T95" fmla="*/ 114 h 181"/>
              <a:gd name="T96" fmla="*/ 68 w 203"/>
              <a:gd name="T97" fmla="*/ 116 h 181"/>
              <a:gd name="T98" fmla="*/ 55 w 203"/>
              <a:gd name="T99" fmla="*/ 125 h 181"/>
              <a:gd name="T100" fmla="*/ 55 w 203"/>
              <a:gd name="T101" fmla="*/ 126 h 181"/>
              <a:gd name="T102" fmla="*/ 54 w 203"/>
              <a:gd name="T103" fmla="*/ 126 h 181"/>
              <a:gd name="T104" fmla="*/ 54 w 203"/>
              <a:gd name="T105" fmla="*/ 126 h 181"/>
              <a:gd name="T106" fmla="*/ 53 w 203"/>
              <a:gd name="T107" fmla="*/ 127 h 181"/>
              <a:gd name="T108" fmla="*/ 19 w 203"/>
              <a:gd name="T109" fmla="*/ 140 h 181"/>
              <a:gd name="T110" fmla="*/ 6 w 203"/>
              <a:gd name="T111" fmla="*/ 152 h 181"/>
              <a:gd name="T112" fmla="*/ 0 w 203"/>
              <a:gd name="T113" fmla="*/ 181 h 181"/>
              <a:gd name="T114" fmla="*/ 203 w 203"/>
              <a:gd name="T115" fmla="*/ 181 h 181"/>
              <a:gd name="T116" fmla="*/ 196 w 203"/>
              <a:gd name="T117" fmla="*/ 1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3" h="181">
                <a:moveTo>
                  <a:pt x="196" y="152"/>
                </a:moveTo>
                <a:cubicBezTo>
                  <a:pt x="196" y="143"/>
                  <a:pt x="189" y="143"/>
                  <a:pt x="182" y="140"/>
                </a:cubicBezTo>
                <a:cubicBezTo>
                  <a:pt x="148" y="127"/>
                  <a:pt x="148" y="127"/>
                  <a:pt x="148" y="127"/>
                </a:cubicBezTo>
                <a:cubicBezTo>
                  <a:pt x="148" y="126"/>
                  <a:pt x="147" y="126"/>
                  <a:pt x="147" y="126"/>
                </a:cubicBezTo>
                <a:cubicBezTo>
                  <a:pt x="147" y="126"/>
                  <a:pt x="147" y="126"/>
                  <a:pt x="147" y="126"/>
                </a:cubicBezTo>
                <a:cubicBezTo>
                  <a:pt x="141" y="123"/>
                  <a:pt x="135" y="119"/>
                  <a:pt x="133" y="117"/>
                </a:cubicBezTo>
                <a:cubicBezTo>
                  <a:pt x="133" y="117"/>
                  <a:pt x="133" y="117"/>
                  <a:pt x="133" y="117"/>
                </a:cubicBezTo>
                <a:cubicBezTo>
                  <a:pt x="133" y="117"/>
                  <a:pt x="133" y="117"/>
                  <a:pt x="133" y="117"/>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2" y="114"/>
                  <a:pt x="131"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29" y="115"/>
                  <a:pt x="129" y="114"/>
                  <a:pt x="129" y="113"/>
                </a:cubicBezTo>
                <a:cubicBezTo>
                  <a:pt x="128" y="111"/>
                  <a:pt x="126" y="106"/>
                  <a:pt x="126" y="105"/>
                </a:cubicBezTo>
                <a:cubicBezTo>
                  <a:pt x="126" y="104"/>
                  <a:pt x="125" y="107"/>
                  <a:pt x="125" y="104"/>
                </a:cubicBezTo>
                <a:cubicBezTo>
                  <a:pt x="126" y="97"/>
                  <a:pt x="126" y="97"/>
                  <a:pt x="126" y="97"/>
                </a:cubicBezTo>
                <a:cubicBezTo>
                  <a:pt x="126" y="97"/>
                  <a:pt x="127" y="96"/>
                  <a:pt x="127" y="96"/>
                </a:cubicBezTo>
                <a:cubicBezTo>
                  <a:pt x="129" y="93"/>
                  <a:pt x="129" y="86"/>
                  <a:pt x="130" y="85"/>
                </a:cubicBezTo>
                <a:cubicBezTo>
                  <a:pt x="132" y="83"/>
                  <a:pt x="134" y="83"/>
                  <a:pt x="136" y="75"/>
                </a:cubicBezTo>
                <a:cubicBezTo>
                  <a:pt x="138" y="68"/>
                  <a:pt x="141" y="57"/>
                  <a:pt x="138" y="57"/>
                </a:cubicBezTo>
                <a:cubicBezTo>
                  <a:pt x="137" y="57"/>
                  <a:pt x="137" y="57"/>
                  <a:pt x="136" y="58"/>
                </a:cubicBezTo>
                <a:cubicBezTo>
                  <a:pt x="136" y="55"/>
                  <a:pt x="137" y="49"/>
                  <a:pt x="138" y="44"/>
                </a:cubicBezTo>
                <a:cubicBezTo>
                  <a:pt x="138" y="38"/>
                  <a:pt x="137" y="22"/>
                  <a:pt x="133" y="17"/>
                </a:cubicBezTo>
                <a:cubicBezTo>
                  <a:pt x="131" y="13"/>
                  <a:pt x="127" y="9"/>
                  <a:pt x="122" y="7"/>
                </a:cubicBezTo>
                <a:cubicBezTo>
                  <a:pt x="120" y="5"/>
                  <a:pt x="117" y="4"/>
                  <a:pt x="115" y="3"/>
                </a:cubicBezTo>
                <a:cubicBezTo>
                  <a:pt x="109" y="0"/>
                  <a:pt x="89" y="1"/>
                  <a:pt x="82" y="3"/>
                </a:cubicBezTo>
                <a:cubicBezTo>
                  <a:pt x="74" y="4"/>
                  <a:pt x="69" y="9"/>
                  <a:pt x="65" y="15"/>
                </a:cubicBezTo>
                <a:cubicBezTo>
                  <a:pt x="62" y="21"/>
                  <a:pt x="60" y="38"/>
                  <a:pt x="60" y="44"/>
                </a:cubicBezTo>
                <a:cubicBezTo>
                  <a:pt x="61" y="47"/>
                  <a:pt x="62" y="52"/>
                  <a:pt x="63" y="54"/>
                </a:cubicBezTo>
                <a:cubicBezTo>
                  <a:pt x="63" y="56"/>
                  <a:pt x="63" y="56"/>
                  <a:pt x="63" y="57"/>
                </a:cubicBezTo>
                <a:cubicBezTo>
                  <a:pt x="63" y="57"/>
                  <a:pt x="63" y="57"/>
                  <a:pt x="62" y="57"/>
                </a:cubicBezTo>
                <a:cubicBezTo>
                  <a:pt x="60" y="57"/>
                  <a:pt x="62" y="68"/>
                  <a:pt x="64" y="75"/>
                </a:cubicBezTo>
                <a:cubicBezTo>
                  <a:pt x="67" y="83"/>
                  <a:pt x="69" y="83"/>
                  <a:pt x="70" y="85"/>
                </a:cubicBezTo>
                <a:cubicBezTo>
                  <a:pt x="71" y="86"/>
                  <a:pt x="71" y="93"/>
                  <a:pt x="73" y="96"/>
                </a:cubicBezTo>
                <a:cubicBezTo>
                  <a:pt x="74" y="96"/>
                  <a:pt x="74" y="97"/>
                  <a:pt x="75" y="97"/>
                </a:cubicBezTo>
                <a:cubicBezTo>
                  <a:pt x="75" y="103"/>
                  <a:pt x="75" y="103"/>
                  <a:pt x="75" y="103"/>
                </a:cubicBezTo>
                <a:cubicBezTo>
                  <a:pt x="76" y="106"/>
                  <a:pt x="76" y="106"/>
                  <a:pt x="76" y="106"/>
                </a:cubicBezTo>
                <a:cubicBezTo>
                  <a:pt x="76" y="105"/>
                  <a:pt x="75" y="104"/>
                  <a:pt x="75" y="105"/>
                </a:cubicBezTo>
                <a:cubicBezTo>
                  <a:pt x="74" y="108"/>
                  <a:pt x="73" y="111"/>
                  <a:pt x="72" y="114"/>
                </a:cubicBezTo>
                <a:cubicBezTo>
                  <a:pt x="72" y="114"/>
                  <a:pt x="72" y="114"/>
                  <a:pt x="72" y="114"/>
                </a:cubicBezTo>
                <a:cubicBezTo>
                  <a:pt x="71" y="113"/>
                  <a:pt x="69" y="114"/>
                  <a:pt x="68" y="116"/>
                </a:cubicBezTo>
                <a:cubicBezTo>
                  <a:pt x="67" y="118"/>
                  <a:pt x="61" y="122"/>
                  <a:pt x="55" y="125"/>
                </a:cubicBezTo>
                <a:cubicBezTo>
                  <a:pt x="55" y="126"/>
                  <a:pt x="55" y="126"/>
                  <a:pt x="55" y="126"/>
                </a:cubicBezTo>
                <a:cubicBezTo>
                  <a:pt x="54" y="126"/>
                  <a:pt x="54" y="126"/>
                  <a:pt x="54" y="126"/>
                </a:cubicBezTo>
                <a:cubicBezTo>
                  <a:pt x="54" y="126"/>
                  <a:pt x="54" y="126"/>
                  <a:pt x="54" y="126"/>
                </a:cubicBezTo>
                <a:cubicBezTo>
                  <a:pt x="54" y="126"/>
                  <a:pt x="53" y="126"/>
                  <a:pt x="53" y="127"/>
                </a:cubicBezTo>
                <a:cubicBezTo>
                  <a:pt x="19" y="140"/>
                  <a:pt x="19" y="140"/>
                  <a:pt x="19" y="140"/>
                </a:cubicBezTo>
                <a:cubicBezTo>
                  <a:pt x="12" y="143"/>
                  <a:pt x="6" y="143"/>
                  <a:pt x="6" y="152"/>
                </a:cubicBezTo>
                <a:cubicBezTo>
                  <a:pt x="0" y="181"/>
                  <a:pt x="0" y="181"/>
                  <a:pt x="0" y="181"/>
                </a:cubicBezTo>
                <a:cubicBezTo>
                  <a:pt x="203" y="181"/>
                  <a:pt x="203" y="181"/>
                  <a:pt x="203" y="181"/>
                </a:cubicBezTo>
                <a:cubicBezTo>
                  <a:pt x="196" y="152"/>
                  <a:pt x="196" y="152"/>
                  <a:pt x="196" y="15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zh-CN" altLang="en-US" dirty="0">
              <a:solidFill>
                <a:prstClr val="white"/>
              </a:solidFill>
              <a:latin typeface="Source Han Sans SC" panose="020B0500000000000000" pitchFamily="34" charset="-128"/>
              <a:ea typeface="Source Han Sans SC" panose="020B0500000000000000" pitchFamily="34" charset="-128"/>
              <a:sym typeface="Bebas" pitchFamily="2" charset="0"/>
            </a:endParaRPr>
          </a:p>
        </p:txBody>
      </p:sp>
      <p:sp>
        <p:nvSpPr>
          <p:cNvPr id="5" name="任意形状 4"/>
          <p:cNvSpPr/>
          <p:nvPr/>
        </p:nvSpPr>
        <p:spPr>
          <a:xfrm>
            <a:off x="7069589" y="2762546"/>
            <a:ext cx="2553953" cy="2590966"/>
          </a:xfrm>
          <a:custGeom>
            <a:avLst/>
            <a:gdLst>
              <a:gd name="connsiteX0" fmla="*/ 2331870 w 2553953"/>
              <a:gd name="connsiteY0" fmla="*/ 2368884 h 2590966"/>
              <a:gd name="connsiteX1" fmla="*/ 0 w 2553953"/>
              <a:gd name="connsiteY1" fmla="*/ 2368884 h 2590966"/>
              <a:gd name="connsiteX2" fmla="*/ 0 w 2553953"/>
              <a:gd name="connsiteY2" fmla="*/ 2590967 h 2590966"/>
              <a:gd name="connsiteX3" fmla="*/ 2553953 w 2553953"/>
              <a:gd name="connsiteY3" fmla="*/ 2590967 h 2590966"/>
              <a:gd name="connsiteX4" fmla="*/ 2553953 w 2553953"/>
              <a:gd name="connsiteY4" fmla="*/ 0 h 2590966"/>
              <a:gd name="connsiteX5" fmla="*/ 2331870 w 2553953"/>
              <a:gd name="connsiteY5" fmla="*/ 0 h 2590966"/>
              <a:gd name="connsiteX6" fmla="*/ 2331870 w 2553953"/>
              <a:gd name="connsiteY6" fmla="*/ 2368884 h 2590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3953" h="2590966">
                <a:moveTo>
                  <a:pt x="2331870" y="2368884"/>
                </a:moveTo>
                <a:lnTo>
                  <a:pt x="0" y="2368884"/>
                </a:lnTo>
                <a:lnTo>
                  <a:pt x="0" y="2590967"/>
                </a:lnTo>
                <a:lnTo>
                  <a:pt x="2553953" y="2590967"/>
                </a:lnTo>
                <a:lnTo>
                  <a:pt x="2553953" y="0"/>
                </a:lnTo>
                <a:lnTo>
                  <a:pt x="2331870" y="0"/>
                </a:lnTo>
                <a:lnTo>
                  <a:pt x="2331870" y="2368884"/>
                </a:lnTo>
                <a:close/>
              </a:path>
            </a:pathLst>
          </a:custGeom>
          <a:solidFill>
            <a:srgbClr val="2461A4"/>
          </a:solidFill>
          <a:ln w="37009" cap="flat">
            <a:noFill/>
            <a:prstDash val="solid"/>
            <a:miter/>
          </a:ln>
        </p:spPr>
        <p:txBody>
          <a:bodyPr rtlCol="0" anchor="ctr"/>
          <a:lstStyle/>
          <a:p>
            <a:endParaRPr lang="zh-CN" altLang="en-US"/>
          </a:p>
        </p:txBody>
      </p:sp>
      <p:sp>
        <p:nvSpPr>
          <p:cNvPr id="6" name="任意形状 5"/>
          <p:cNvSpPr/>
          <p:nvPr/>
        </p:nvSpPr>
        <p:spPr>
          <a:xfrm>
            <a:off x="7069589" y="2762546"/>
            <a:ext cx="555207" cy="2146801"/>
          </a:xfrm>
          <a:custGeom>
            <a:avLst/>
            <a:gdLst>
              <a:gd name="connsiteX0" fmla="*/ 0 w 555207"/>
              <a:gd name="connsiteY0" fmla="*/ 0 h 2146801"/>
              <a:gd name="connsiteX1" fmla="*/ 555207 w 555207"/>
              <a:gd name="connsiteY1" fmla="*/ 0 h 2146801"/>
              <a:gd name="connsiteX2" fmla="*/ 555207 w 555207"/>
              <a:gd name="connsiteY2" fmla="*/ 2146801 h 2146801"/>
              <a:gd name="connsiteX3" fmla="*/ 0 w 555207"/>
              <a:gd name="connsiteY3" fmla="*/ 2146801 h 2146801"/>
            </a:gdLst>
            <a:ahLst/>
            <a:cxnLst>
              <a:cxn ang="0">
                <a:pos x="connsiteX0" y="connsiteY0"/>
              </a:cxn>
              <a:cxn ang="0">
                <a:pos x="connsiteX1" y="connsiteY1"/>
              </a:cxn>
              <a:cxn ang="0">
                <a:pos x="connsiteX2" y="connsiteY2"/>
              </a:cxn>
              <a:cxn ang="0">
                <a:pos x="connsiteX3" y="connsiteY3"/>
              </a:cxn>
            </a:cxnLst>
            <a:rect l="l" t="t" r="r" b="b"/>
            <a:pathLst>
              <a:path w="555207" h="2146801">
                <a:moveTo>
                  <a:pt x="0" y="0"/>
                </a:moveTo>
                <a:lnTo>
                  <a:pt x="555207" y="0"/>
                </a:lnTo>
                <a:lnTo>
                  <a:pt x="555207" y="2146801"/>
                </a:lnTo>
                <a:lnTo>
                  <a:pt x="0" y="2146801"/>
                </a:lnTo>
                <a:close/>
              </a:path>
            </a:pathLst>
          </a:custGeom>
          <a:solidFill>
            <a:srgbClr val="F9A41A"/>
          </a:solidFill>
          <a:ln w="37009" cap="flat">
            <a:noFill/>
            <a:prstDash val="solid"/>
            <a:miter/>
          </a:ln>
        </p:spPr>
        <p:txBody>
          <a:bodyPr rtlCol="0" anchor="ctr"/>
          <a:lstStyle/>
          <a:p>
            <a:endParaRPr lang="zh-CN" altLang="en-US">
              <a:solidFill>
                <a:srgbClr val="F9A41A"/>
              </a:solidFill>
            </a:endParaRPr>
          </a:p>
        </p:txBody>
      </p:sp>
      <p:sp>
        <p:nvSpPr>
          <p:cNvPr id="10" name="任意形状 9"/>
          <p:cNvSpPr/>
          <p:nvPr/>
        </p:nvSpPr>
        <p:spPr>
          <a:xfrm>
            <a:off x="7846879" y="3502822"/>
            <a:ext cx="555207" cy="1406524"/>
          </a:xfrm>
          <a:custGeom>
            <a:avLst/>
            <a:gdLst>
              <a:gd name="connsiteX0" fmla="*/ 0 w 555207"/>
              <a:gd name="connsiteY0" fmla="*/ 0 h 1406524"/>
              <a:gd name="connsiteX1" fmla="*/ 555207 w 555207"/>
              <a:gd name="connsiteY1" fmla="*/ 0 h 1406524"/>
              <a:gd name="connsiteX2" fmla="*/ 555207 w 555207"/>
              <a:gd name="connsiteY2" fmla="*/ 1406525 h 1406524"/>
              <a:gd name="connsiteX3" fmla="*/ 0 w 555207"/>
              <a:gd name="connsiteY3" fmla="*/ 1406525 h 1406524"/>
            </a:gdLst>
            <a:ahLst/>
            <a:cxnLst>
              <a:cxn ang="0">
                <a:pos x="connsiteX0" y="connsiteY0"/>
              </a:cxn>
              <a:cxn ang="0">
                <a:pos x="connsiteX1" y="connsiteY1"/>
              </a:cxn>
              <a:cxn ang="0">
                <a:pos x="connsiteX2" y="connsiteY2"/>
              </a:cxn>
              <a:cxn ang="0">
                <a:pos x="connsiteX3" y="connsiteY3"/>
              </a:cxn>
            </a:cxnLst>
            <a:rect l="l" t="t" r="r" b="b"/>
            <a:pathLst>
              <a:path w="555207" h="1406524">
                <a:moveTo>
                  <a:pt x="0" y="0"/>
                </a:moveTo>
                <a:lnTo>
                  <a:pt x="555207" y="0"/>
                </a:lnTo>
                <a:lnTo>
                  <a:pt x="555207" y="1406525"/>
                </a:lnTo>
                <a:lnTo>
                  <a:pt x="0" y="1406525"/>
                </a:lnTo>
                <a:close/>
              </a:path>
            </a:pathLst>
          </a:custGeom>
          <a:solidFill>
            <a:srgbClr val="F9A41A"/>
          </a:solidFill>
          <a:ln w="37009" cap="flat">
            <a:noFill/>
            <a:prstDash val="solid"/>
            <a:miter/>
          </a:ln>
        </p:spPr>
        <p:txBody>
          <a:bodyPr rtlCol="0" anchor="ctr"/>
          <a:lstStyle/>
          <a:p>
            <a:endParaRPr lang="zh-CN" altLang="en-US">
              <a:solidFill>
                <a:srgbClr val="F9A41A"/>
              </a:solidFill>
            </a:endParaRPr>
          </a:p>
        </p:txBody>
      </p:sp>
      <p:sp>
        <p:nvSpPr>
          <p:cNvPr id="11" name="任意形状 10"/>
          <p:cNvSpPr/>
          <p:nvPr/>
        </p:nvSpPr>
        <p:spPr>
          <a:xfrm>
            <a:off x="8624169" y="4169071"/>
            <a:ext cx="555207" cy="740276"/>
          </a:xfrm>
          <a:custGeom>
            <a:avLst/>
            <a:gdLst>
              <a:gd name="connsiteX0" fmla="*/ 0 w 555207"/>
              <a:gd name="connsiteY0" fmla="*/ 0 h 740276"/>
              <a:gd name="connsiteX1" fmla="*/ 555207 w 555207"/>
              <a:gd name="connsiteY1" fmla="*/ 0 h 740276"/>
              <a:gd name="connsiteX2" fmla="*/ 555207 w 555207"/>
              <a:gd name="connsiteY2" fmla="*/ 740276 h 740276"/>
              <a:gd name="connsiteX3" fmla="*/ 0 w 555207"/>
              <a:gd name="connsiteY3" fmla="*/ 740276 h 740276"/>
            </a:gdLst>
            <a:ahLst/>
            <a:cxnLst>
              <a:cxn ang="0">
                <a:pos x="connsiteX0" y="connsiteY0"/>
              </a:cxn>
              <a:cxn ang="0">
                <a:pos x="connsiteX1" y="connsiteY1"/>
              </a:cxn>
              <a:cxn ang="0">
                <a:pos x="connsiteX2" y="connsiteY2"/>
              </a:cxn>
              <a:cxn ang="0">
                <a:pos x="connsiteX3" y="connsiteY3"/>
              </a:cxn>
            </a:cxnLst>
            <a:rect l="l" t="t" r="r" b="b"/>
            <a:pathLst>
              <a:path w="555207" h="740276">
                <a:moveTo>
                  <a:pt x="0" y="0"/>
                </a:moveTo>
                <a:lnTo>
                  <a:pt x="555207" y="0"/>
                </a:lnTo>
                <a:lnTo>
                  <a:pt x="555207" y="740276"/>
                </a:lnTo>
                <a:lnTo>
                  <a:pt x="0" y="740276"/>
                </a:lnTo>
                <a:close/>
              </a:path>
            </a:pathLst>
          </a:custGeom>
          <a:solidFill>
            <a:srgbClr val="F9A41A"/>
          </a:solidFill>
          <a:ln w="37009" cap="flat">
            <a:noFill/>
            <a:prstDash val="solid"/>
            <a:miter/>
          </a:ln>
        </p:spPr>
        <p:txBody>
          <a:bodyPr rtlCol="0" anchor="ctr"/>
          <a:lstStyle/>
          <a:p>
            <a:endParaRPr lang="zh-CN" altLang="en-US">
              <a:solidFill>
                <a:srgbClr val="F9A41A"/>
              </a:solidFill>
            </a:endParaRPr>
          </a:p>
        </p:txBody>
      </p:sp>
      <p:sp>
        <p:nvSpPr>
          <p:cNvPr id="12" name="任意形状 11"/>
          <p:cNvSpPr/>
          <p:nvPr/>
        </p:nvSpPr>
        <p:spPr>
          <a:xfrm>
            <a:off x="7994934" y="2762546"/>
            <a:ext cx="1199617" cy="1199617"/>
          </a:xfrm>
          <a:custGeom>
            <a:avLst/>
            <a:gdLst>
              <a:gd name="connsiteX0" fmla="*/ 202095 w 1199617"/>
              <a:gd name="connsiteY0" fmla="*/ 306845 h 1199617"/>
              <a:gd name="connsiteX1" fmla="*/ 1095239 w 1199617"/>
              <a:gd name="connsiteY1" fmla="*/ 1199618 h 1199617"/>
              <a:gd name="connsiteX2" fmla="*/ 1199618 w 1199617"/>
              <a:gd name="connsiteY2" fmla="*/ 1095239 h 1199617"/>
              <a:gd name="connsiteX3" fmla="*/ 306474 w 1199617"/>
              <a:gd name="connsiteY3" fmla="*/ 202095 h 1199617"/>
              <a:gd name="connsiteX4" fmla="*/ 508570 w 1199617"/>
              <a:gd name="connsiteY4" fmla="*/ 0 h 1199617"/>
              <a:gd name="connsiteX5" fmla="*/ 0 w 1199617"/>
              <a:gd name="connsiteY5" fmla="*/ 0 h 1199617"/>
              <a:gd name="connsiteX6" fmla="*/ 0 w 1199617"/>
              <a:gd name="connsiteY6" fmla="*/ 508570 h 1199617"/>
              <a:gd name="connsiteX7" fmla="*/ 202095 w 1199617"/>
              <a:gd name="connsiteY7" fmla="*/ 306845 h 119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9617" h="1199617">
                <a:moveTo>
                  <a:pt x="202095" y="306845"/>
                </a:moveTo>
                <a:lnTo>
                  <a:pt x="1095239" y="1199618"/>
                </a:lnTo>
                <a:lnTo>
                  <a:pt x="1199618" y="1095239"/>
                </a:lnTo>
                <a:lnTo>
                  <a:pt x="306474" y="202095"/>
                </a:lnTo>
                <a:lnTo>
                  <a:pt x="508570" y="0"/>
                </a:lnTo>
                <a:lnTo>
                  <a:pt x="0" y="0"/>
                </a:lnTo>
                <a:lnTo>
                  <a:pt x="0" y="508570"/>
                </a:lnTo>
                <a:lnTo>
                  <a:pt x="202095" y="306845"/>
                </a:lnTo>
                <a:close/>
              </a:path>
            </a:pathLst>
          </a:custGeom>
          <a:solidFill>
            <a:srgbClr val="F9A41A"/>
          </a:solidFill>
          <a:ln w="37009" cap="flat">
            <a:noFill/>
            <a:prstDash val="solid"/>
            <a:miter/>
          </a:ln>
        </p:spPr>
        <p:txBody>
          <a:bodyPr rtlCol="0" anchor="ctr"/>
          <a:lstStyle/>
          <a:p>
            <a:endParaRPr lang="zh-CN" altLang="en-US">
              <a:solidFill>
                <a:srgbClr val="F9A41A"/>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564944" y="505276"/>
            <a:ext cx="3062112"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采购成本管理</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sp>
        <p:nvSpPr>
          <p:cNvPr id="17" name="矩形 16"/>
          <p:cNvSpPr/>
          <p:nvPr/>
        </p:nvSpPr>
        <p:spPr>
          <a:xfrm>
            <a:off x="2202266" y="1968689"/>
            <a:ext cx="1210588" cy="400110"/>
          </a:xfrm>
          <a:prstGeom prst="rect">
            <a:avLst/>
          </a:prstGeom>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r>
              <a:rPr lang="zh-CN" altLang="en-US" sz="2000" b="1" dirty="0">
                <a:solidFill>
                  <a:srgbClr val="2461A4"/>
                </a:solidFill>
                <a:latin typeface="Source Han Sans SC" panose="020B0500000000000000" pitchFamily="34" charset="-128"/>
                <a:ea typeface="Source Han Sans SC" panose="020B0500000000000000" pitchFamily="34" charset="-128"/>
              </a:rPr>
              <a:t>标题文本</a:t>
            </a:r>
            <a:endParaRPr lang="zh-CN" altLang="en-US" sz="2000" b="1" dirty="0">
              <a:solidFill>
                <a:srgbClr val="2461A4"/>
              </a:solidFill>
              <a:latin typeface="Source Han Sans SC" panose="020B0500000000000000" pitchFamily="34" charset="-128"/>
              <a:ea typeface="Source Han Sans SC" panose="020B0500000000000000" pitchFamily="34" charset="-128"/>
            </a:endParaRPr>
          </a:p>
        </p:txBody>
      </p:sp>
      <p:sp>
        <p:nvSpPr>
          <p:cNvPr id="18" name="矩形 17"/>
          <p:cNvSpPr/>
          <p:nvPr/>
        </p:nvSpPr>
        <p:spPr>
          <a:xfrm>
            <a:off x="2202266" y="3479163"/>
            <a:ext cx="1210588" cy="400110"/>
          </a:xfrm>
          <a:prstGeom prst="rect">
            <a:avLst/>
          </a:prstGeom>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r>
              <a:rPr lang="zh-CN" altLang="en-US" sz="2000" b="1" dirty="0">
                <a:solidFill>
                  <a:srgbClr val="EB7B0E"/>
                </a:solidFill>
                <a:latin typeface="Source Han Sans SC" panose="020B0500000000000000" pitchFamily="34" charset="-128"/>
                <a:ea typeface="Source Han Sans SC" panose="020B0500000000000000" pitchFamily="34" charset="-128"/>
              </a:rPr>
              <a:t>标题文本</a:t>
            </a:r>
            <a:endParaRPr lang="zh-CN" altLang="en-US" sz="2000" b="1" dirty="0">
              <a:solidFill>
                <a:srgbClr val="EB7B0E"/>
              </a:solidFill>
              <a:latin typeface="Source Han Sans SC" panose="020B0500000000000000" pitchFamily="34" charset="-128"/>
              <a:ea typeface="Source Han Sans SC" panose="020B0500000000000000" pitchFamily="34" charset="-128"/>
            </a:endParaRPr>
          </a:p>
        </p:txBody>
      </p:sp>
      <p:sp>
        <p:nvSpPr>
          <p:cNvPr id="19" name="矩形 18"/>
          <p:cNvSpPr/>
          <p:nvPr/>
        </p:nvSpPr>
        <p:spPr>
          <a:xfrm>
            <a:off x="2202266" y="4989638"/>
            <a:ext cx="1210588" cy="400110"/>
          </a:xfrm>
          <a:prstGeom prst="rect">
            <a:avLst/>
          </a:prstGeom>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r>
              <a:rPr lang="zh-CN" altLang="en-US" sz="2000" b="1" dirty="0">
                <a:solidFill>
                  <a:srgbClr val="2461A4"/>
                </a:solidFill>
                <a:latin typeface="Source Han Sans SC" panose="020B0500000000000000" pitchFamily="34" charset="-128"/>
                <a:ea typeface="Source Han Sans SC" panose="020B0500000000000000" pitchFamily="34" charset="-128"/>
              </a:rPr>
              <a:t>标题文本</a:t>
            </a:r>
            <a:endParaRPr lang="zh-CN" altLang="en-US" sz="2000" b="1" dirty="0">
              <a:solidFill>
                <a:srgbClr val="2461A4"/>
              </a:solidFill>
              <a:latin typeface="Source Han Sans SC" panose="020B0500000000000000" pitchFamily="34" charset="-128"/>
              <a:ea typeface="Source Han Sans SC" panose="020B0500000000000000" pitchFamily="34" charset="-128"/>
            </a:endParaRPr>
          </a:p>
        </p:txBody>
      </p:sp>
      <p:sp>
        <p:nvSpPr>
          <p:cNvPr id="20" name="Title 20"/>
          <p:cNvSpPr txBox="1"/>
          <p:nvPr/>
        </p:nvSpPr>
        <p:spPr>
          <a:xfrm>
            <a:off x="2202265" y="2249819"/>
            <a:ext cx="3259897" cy="644572"/>
          </a:xfrm>
          <a:prstGeom prst="rect">
            <a:avLst/>
          </a:prstGeom>
        </p:spPr>
        <p:style>
          <a:lnRef idx="0">
            <a:scrgbClr r="0" g="0" b="0"/>
          </a:lnRef>
          <a:fillRef idx="0">
            <a:scrgbClr r="0" g="0" b="0"/>
          </a:fillRef>
          <a:effectRef idx="0">
            <a:scrgbClr r="0" g="0" b="0"/>
          </a:effectRef>
          <a:fontRef idx="major"/>
        </p:style>
        <p:txBody>
          <a:bodyPr vert="horz" wrap="square" lIns="121893" tIns="60946" rIns="121893" bIns="60946" rtlCol="0" anchor="t">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lnSpc>
                <a:spcPct val="150000"/>
              </a:lnSpc>
            </a:pPr>
            <a:r>
              <a:rPr lang="zh-CN" altLang="en-US" sz="1200" dirty="0">
                <a:latin typeface="Source Han Sans SC" panose="020B0500000000000000" pitchFamily="34" charset="-128"/>
                <a:ea typeface="Source Han Sans SC" panose="020B0500000000000000" pitchFamily="34" charset="-128"/>
                <a:cs typeface="Lato Light"/>
              </a:rPr>
              <a:t>您的内容打在这里，或者通过复制您的文本后，在此框中选择粘贴，并选择只保留文字。</a:t>
            </a:r>
            <a:endParaRPr lang="zh-CN" altLang="en-US" sz="1200" dirty="0">
              <a:latin typeface="Source Han Sans SC" panose="020B0500000000000000" pitchFamily="34" charset="-128"/>
              <a:ea typeface="Source Han Sans SC" panose="020B0500000000000000" pitchFamily="34" charset="-128"/>
              <a:cs typeface="Lato Light"/>
            </a:endParaRPr>
          </a:p>
        </p:txBody>
      </p:sp>
      <p:sp>
        <p:nvSpPr>
          <p:cNvPr id="21" name="Title 20"/>
          <p:cNvSpPr txBox="1"/>
          <p:nvPr/>
        </p:nvSpPr>
        <p:spPr>
          <a:xfrm>
            <a:off x="2202265" y="3757052"/>
            <a:ext cx="3259897" cy="644572"/>
          </a:xfrm>
          <a:prstGeom prst="rect">
            <a:avLst/>
          </a:prstGeom>
        </p:spPr>
        <p:style>
          <a:lnRef idx="0">
            <a:scrgbClr r="0" g="0" b="0"/>
          </a:lnRef>
          <a:fillRef idx="0">
            <a:scrgbClr r="0" g="0" b="0"/>
          </a:fillRef>
          <a:effectRef idx="0">
            <a:scrgbClr r="0" g="0" b="0"/>
          </a:effectRef>
          <a:fontRef idx="major"/>
        </p:style>
        <p:txBody>
          <a:bodyPr vert="horz" wrap="square" lIns="121893" tIns="60946" rIns="121893" bIns="60946" rtlCol="0" anchor="t">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lnSpc>
                <a:spcPct val="150000"/>
              </a:lnSpc>
            </a:pPr>
            <a:r>
              <a:rPr lang="zh-CN" altLang="en-US" sz="1200" dirty="0">
                <a:latin typeface="Source Han Sans SC" panose="020B0500000000000000" pitchFamily="34" charset="-128"/>
                <a:ea typeface="Source Han Sans SC" panose="020B0500000000000000" pitchFamily="34" charset="-128"/>
                <a:cs typeface="Lato Light"/>
              </a:rPr>
              <a:t>您的内容打在这里，或者通过复制您的文本后，在此框中选择粘贴，并选择只保留文字。</a:t>
            </a:r>
            <a:endParaRPr lang="zh-CN" altLang="en-US" sz="1200" dirty="0">
              <a:latin typeface="Source Han Sans SC" panose="020B0500000000000000" pitchFamily="34" charset="-128"/>
              <a:ea typeface="Source Han Sans SC" panose="020B0500000000000000" pitchFamily="34" charset="-128"/>
              <a:cs typeface="Lato Light"/>
            </a:endParaRPr>
          </a:p>
        </p:txBody>
      </p:sp>
      <p:sp>
        <p:nvSpPr>
          <p:cNvPr id="22" name="Title 20"/>
          <p:cNvSpPr txBox="1"/>
          <p:nvPr/>
        </p:nvSpPr>
        <p:spPr>
          <a:xfrm>
            <a:off x="2202265" y="5264286"/>
            <a:ext cx="3259897" cy="644572"/>
          </a:xfrm>
          <a:prstGeom prst="rect">
            <a:avLst/>
          </a:prstGeom>
        </p:spPr>
        <p:style>
          <a:lnRef idx="0">
            <a:scrgbClr r="0" g="0" b="0"/>
          </a:lnRef>
          <a:fillRef idx="0">
            <a:scrgbClr r="0" g="0" b="0"/>
          </a:fillRef>
          <a:effectRef idx="0">
            <a:scrgbClr r="0" g="0" b="0"/>
          </a:effectRef>
          <a:fontRef idx="major"/>
        </p:style>
        <p:txBody>
          <a:bodyPr vert="horz" wrap="square" lIns="121893" tIns="60946" rIns="121893" bIns="60946" rtlCol="0" anchor="t">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lnSpc>
                <a:spcPct val="150000"/>
              </a:lnSpc>
            </a:pPr>
            <a:r>
              <a:rPr lang="zh-CN" altLang="en-US" sz="1200" dirty="0">
                <a:latin typeface="Source Han Sans SC" panose="020B0500000000000000" pitchFamily="34" charset="-128"/>
                <a:ea typeface="Source Han Sans SC" panose="020B0500000000000000" pitchFamily="34" charset="-128"/>
                <a:cs typeface="Lato Light"/>
              </a:rPr>
              <a:t>您的内容打在这里，或者通过复制您的文本后，在此框中选择粘贴，并选择只保留文字。</a:t>
            </a:r>
            <a:endParaRPr lang="zh-CN" altLang="en-US" sz="1200" dirty="0">
              <a:latin typeface="Source Han Sans SC" panose="020B0500000000000000" pitchFamily="34" charset="-128"/>
              <a:ea typeface="Source Han Sans SC" panose="020B0500000000000000" pitchFamily="34" charset="-128"/>
              <a:cs typeface="Lato Light"/>
            </a:endParaRPr>
          </a:p>
        </p:txBody>
      </p:sp>
      <p:grpSp>
        <p:nvGrpSpPr>
          <p:cNvPr id="23" name="iṡļídé"/>
          <p:cNvGrpSpPr/>
          <p:nvPr/>
        </p:nvGrpSpPr>
        <p:grpSpPr>
          <a:xfrm>
            <a:off x="5967347" y="1844863"/>
            <a:ext cx="4827548" cy="4078451"/>
            <a:chOff x="6096375" y="1633259"/>
            <a:chExt cx="4827548" cy="4078451"/>
          </a:xfrm>
          <a:solidFill>
            <a:srgbClr val="2461A4"/>
          </a:solidFill>
        </p:grpSpPr>
        <p:sp>
          <p:nvSpPr>
            <p:cNvPr id="31" name="íSḻïḓé"/>
            <p:cNvSpPr/>
            <p:nvPr/>
          </p:nvSpPr>
          <p:spPr>
            <a:xfrm flipV="1">
              <a:off x="6637198" y="5382358"/>
              <a:ext cx="4286725" cy="329352"/>
            </a:xfrm>
            <a:prstGeom prst="round2SameRect">
              <a:avLst>
                <a:gd name="adj1" fmla="val 50000"/>
                <a:gd name="adj2" fmla="val 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85000" lnSpcReduction="20000"/>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dirty="0">
                <a:latin typeface="Source Han Sans SC" panose="020B0500000000000000" pitchFamily="34" charset="-128"/>
                <a:ea typeface="Source Han Sans SC" panose="020B0500000000000000" pitchFamily="34" charset="-128"/>
                <a:sym typeface="字魂58号-创中黑" panose="00000500000000000000" pitchFamily="2" charset="-122"/>
              </a:endParaRPr>
            </a:p>
          </p:txBody>
        </p:sp>
        <p:sp>
          <p:nvSpPr>
            <p:cNvPr id="32" name="îŝļîďè"/>
            <p:cNvSpPr/>
            <p:nvPr/>
          </p:nvSpPr>
          <p:spPr>
            <a:xfrm rot="4599532" flipV="1">
              <a:off x="4317273" y="3412361"/>
              <a:ext cx="3824378" cy="266173"/>
            </a:xfrm>
            <a:prstGeom prst="round2SameRect">
              <a:avLst>
                <a:gd name="adj1" fmla="val 50000"/>
                <a:gd name="adj2" fmla="val 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62500" lnSpcReduction="20000"/>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dirty="0">
                <a:latin typeface="Source Han Sans SC" panose="020B0500000000000000" pitchFamily="34" charset="-128"/>
                <a:ea typeface="Source Han Sans SC" panose="020B0500000000000000" pitchFamily="34" charset="-128"/>
                <a:sym typeface="字魂58号-创中黑" panose="00000500000000000000" pitchFamily="2" charset="-122"/>
              </a:endParaRPr>
            </a:p>
          </p:txBody>
        </p:sp>
      </p:grpSp>
      <p:sp>
        <p:nvSpPr>
          <p:cNvPr id="24" name="iṩľide"/>
          <p:cNvSpPr/>
          <p:nvPr/>
        </p:nvSpPr>
        <p:spPr>
          <a:xfrm>
            <a:off x="6508170" y="3687944"/>
            <a:ext cx="1081297" cy="1081299"/>
          </a:xfrm>
          <a:prstGeom prst="ellipse">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spcBef>
                <a:spcPct val="0"/>
              </a:spcBef>
            </a:pPr>
            <a:r>
              <a:rPr lang="en-US" altLang="zh-CN" sz="1200" b="1" dirty="0">
                <a:solidFill>
                  <a:srgbClr val="2461A4"/>
                </a:solidFill>
                <a:latin typeface="Source Han Sans SC" panose="020B0500000000000000" pitchFamily="34" charset="-128"/>
                <a:ea typeface="Source Han Sans SC" panose="020B0500000000000000" pitchFamily="34" charset="-128"/>
                <a:sym typeface="字魂58号-创中黑" panose="00000500000000000000" pitchFamily="2" charset="-122"/>
              </a:rPr>
              <a:t>…TEXT</a:t>
            </a:r>
            <a:endParaRPr lang="en-US" altLang="zh-CN" sz="1200" b="1" dirty="0">
              <a:solidFill>
                <a:srgbClr val="2461A4"/>
              </a:solidFill>
              <a:latin typeface="Source Han Sans SC" panose="020B0500000000000000" pitchFamily="34" charset="-128"/>
              <a:ea typeface="Source Han Sans SC" panose="020B0500000000000000" pitchFamily="34" charset="-128"/>
              <a:sym typeface="字魂58号-创中黑" panose="00000500000000000000" pitchFamily="2" charset="-122"/>
            </a:endParaRPr>
          </a:p>
        </p:txBody>
      </p:sp>
      <p:sp>
        <p:nvSpPr>
          <p:cNvPr id="25" name="îṧļïde"/>
          <p:cNvSpPr/>
          <p:nvPr/>
        </p:nvSpPr>
        <p:spPr>
          <a:xfrm>
            <a:off x="7940115" y="3908388"/>
            <a:ext cx="1433632" cy="1433634"/>
          </a:xfrm>
          <a:prstGeom prst="ellipse">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spcBef>
                <a:spcPct val="0"/>
              </a:spcBef>
            </a:pPr>
            <a:r>
              <a:rPr lang="en-US" altLang="zh-CN" b="1" dirty="0">
                <a:solidFill>
                  <a:srgbClr val="F9A41A"/>
                </a:solidFill>
                <a:latin typeface="Source Han Sans SC" panose="020B0500000000000000" pitchFamily="34" charset="-128"/>
                <a:ea typeface="Source Han Sans SC" panose="020B0500000000000000" pitchFamily="34" charset="-128"/>
                <a:sym typeface="字魂58号-创中黑" panose="00000500000000000000" pitchFamily="2" charset="-122"/>
              </a:rPr>
              <a:t>…TEXT</a:t>
            </a:r>
            <a:endParaRPr lang="en-US" altLang="zh-CN" b="1" dirty="0">
              <a:solidFill>
                <a:srgbClr val="F9A41A"/>
              </a:solidFill>
              <a:latin typeface="Source Han Sans SC" panose="020B0500000000000000" pitchFamily="34" charset="-128"/>
              <a:ea typeface="Source Han Sans SC" panose="020B0500000000000000" pitchFamily="34" charset="-128"/>
              <a:sym typeface="字魂58号-创中黑" panose="00000500000000000000" pitchFamily="2" charset="-122"/>
            </a:endParaRPr>
          </a:p>
        </p:txBody>
      </p:sp>
      <p:sp>
        <p:nvSpPr>
          <p:cNvPr id="26" name="íšļiḑé"/>
          <p:cNvSpPr/>
          <p:nvPr/>
        </p:nvSpPr>
        <p:spPr>
          <a:xfrm>
            <a:off x="9059348" y="2077512"/>
            <a:ext cx="2330949" cy="2330954"/>
          </a:xfrm>
          <a:prstGeom prst="ellipse">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spcBef>
                <a:spcPct val="0"/>
              </a:spcBef>
            </a:pPr>
            <a:r>
              <a:rPr lang="en-US" altLang="zh-CN" sz="2000" b="1" dirty="0">
                <a:solidFill>
                  <a:srgbClr val="F9A41A"/>
                </a:solidFill>
                <a:latin typeface="Source Han Sans SC" panose="020B0500000000000000" pitchFamily="34" charset="-128"/>
                <a:ea typeface="Source Han Sans SC" panose="020B0500000000000000" pitchFamily="34" charset="-128"/>
                <a:sym typeface="字魂58号-创中黑" panose="00000500000000000000" pitchFamily="2" charset="-122"/>
              </a:rPr>
              <a:t>…TEXT</a:t>
            </a:r>
            <a:endParaRPr lang="en-US" altLang="zh-CN" sz="2000" b="1" dirty="0">
              <a:solidFill>
                <a:srgbClr val="F9A41A"/>
              </a:solidFill>
              <a:latin typeface="Source Han Sans SC" panose="020B0500000000000000" pitchFamily="34" charset="-128"/>
              <a:ea typeface="Source Han Sans SC" panose="020B0500000000000000" pitchFamily="34" charset="-128"/>
              <a:sym typeface="字魂58号-创中黑" panose="00000500000000000000" pitchFamily="2" charset="-122"/>
            </a:endParaRPr>
          </a:p>
        </p:txBody>
      </p:sp>
      <p:sp>
        <p:nvSpPr>
          <p:cNvPr id="27" name="íṡļíḓé"/>
          <p:cNvSpPr/>
          <p:nvPr/>
        </p:nvSpPr>
        <p:spPr>
          <a:xfrm>
            <a:off x="9701970" y="4588913"/>
            <a:ext cx="824602" cy="824602"/>
          </a:xfrm>
          <a:prstGeom prst="ellipse">
            <a:avLst/>
          </a:prstGeom>
          <a:solidFill>
            <a:srgbClr val="F9A41A"/>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spcBef>
                <a:spcPct val="0"/>
              </a:spcBef>
            </a:pPr>
            <a:r>
              <a:rPr lang="en-US" altLang="zh-CN" sz="800" b="1" dirty="0">
                <a:solidFill>
                  <a:schemeClr val="bg1"/>
                </a:solidFill>
                <a:latin typeface="Source Han Sans SC" panose="020B0500000000000000" pitchFamily="34" charset="-128"/>
                <a:ea typeface="Source Han Sans SC" panose="020B0500000000000000" pitchFamily="34" charset="-128"/>
                <a:sym typeface="字魂58号-创中黑" panose="00000500000000000000" pitchFamily="2" charset="-122"/>
              </a:rPr>
              <a:t>…TEXT</a:t>
            </a:r>
            <a:endParaRPr lang="en-US" altLang="zh-CN" sz="800" b="1" dirty="0">
              <a:solidFill>
                <a:schemeClr val="bg1"/>
              </a:solidFill>
              <a:latin typeface="Source Han Sans SC" panose="020B0500000000000000" pitchFamily="34" charset="-128"/>
              <a:ea typeface="Source Han Sans SC" panose="020B0500000000000000" pitchFamily="34" charset="-128"/>
              <a:sym typeface="字魂58号-创中黑" panose="00000500000000000000" pitchFamily="2" charset="-122"/>
            </a:endParaRPr>
          </a:p>
        </p:txBody>
      </p:sp>
      <p:sp>
        <p:nvSpPr>
          <p:cNvPr id="28" name="ïṥľiḓe"/>
          <p:cNvSpPr/>
          <p:nvPr/>
        </p:nvSpPr>
        <p:spPr>
          <a:xfrm>
            <a:off x="6079324" y="2495187"/>
            <a:ext cx="969494" cy="969494"/>
          </a:xfrm>
          <a:prstGeom prst="ellipse">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spcBef>
                <a:spcPct val="0"/>
              </a:spcBef>
            </a:pPr>
            <a:r>
              <a:rPr lang="en-US" altLang="zh-CN" sz="1100" b="1" dirty="0">
                <a:solidFill>
                  <a:srgbClr val="F9A41A"/>
                </a:solidFill>
                <a:latin typeface="Source Han Sans SC" panose="020B0500000000000000" pitchFamily="34" charset="-128"/>
                <a:ea typeface="Source Han Sans SC" panose="020B0500000000000000" pitchFamily="34" charset="-128"/>
                <a:sym typeface="字魂58号-创中黑" panose="00000500000000000000" pitchFamily="2" charset="-122"/>
              </a:rPr>
              <a:t>…TEXT</a:t>
            </a:r>
            <a:endParaRPr lang="en-US" altLang="zh-CN" sz="1100" b="1" dirty="0">
              <a:solidFill>
                <a:srgbClr val="F9A41A"/>
              </a:solidFill>
              <a:latin typeface="Source Han Sans SC" panose="020B0500000000000000" pitchFamily="34" charset="-128"/>
              <a:ea typeface="Source Han Sans SC" panose="020B0500000000000000" pitchFamily="34" charset="-128"/>
              <a:sym typeface="字魂58号-创中黑" panose="00000500000000000000" pitchFamily="2" charset="-122"/>
            </a:endParaRPr>
          </a:p>
        </p:txBody>
      </p:sp>
      <p:sp>
        <p:nvSpPr>
          <p:cNvPr id="29" name="iṧḷidê"/>
          <p:cNvSpPr/>
          <p:nvPr/>
        </p:nvSpPr>
        <p:spPr>
          <a:xfrm>
            <a:off x="7185091" y="2129312"/>
            <a:ext cx="1676618" cy="1676622"/>
          </a:xfrm>
          <a:prstGeom prst="ellipse">
            <a:avLst/>
          </a:prstGeom>
          <a:solidFill>
            <a:srgbClr val="2461A4"/>
          </a:solidFill>
          <a:ln w="76200">
            <a:noFill/>
          </a:ln>
          <a:effectLst>
            <a:outerShdw blurRad="508000" dist="381000" dir="2700000" algn="tl"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spcBef>
                <a:spcPct val="0"/>
              </a:spcBef>
            </a:pPr>
            <a:r>
              <a:rPr lang="en-US" altLang="zh-CN" sz="1400" b="1" dirty="0">
                <a:solidFill>
                  <a:schemeClr val="bg1"/>
                </a:solidFill>
                <a:latin typeface="Source Han Sans SC" panose="020B0500000000000000" pitchFamily="34" charset="-128"/>
                <a:ea typeface="Source Han Sans SC" panose="020B0500000000000000" pitchFamily="34" charset="-128"/>
                <a:sym typeface="字魂58号-创中黑" panose="00000500000000000000" pitchFamily="2" charset="-122"/>
              </a:rPr>
              <a:t>…TEXT</a:t>
            </a:r>
            <a:endParaRPr lang="en-US" altLang="zh-CN" sz="1400" b="1" dirty="0">
              <a:solidFill>
                <a:schemeClr val="bg1"/>
              </a:solidFill>
              <a:latin typeface="Source Han Sans SC" panose="020B0500000000000000" pitchFamily="34" charset="-128"/>
              <a:ea typeface="Source Han Sans SC" panose="020B0500000000000000" pitchFamily="34" charset="-128"/>
              <a:sym typeface="字魂58号-创中黑" panose="00000500000000000000" pitchFamily="2" charset="-122"/>
            </a:endParaRPr>
          </a:p>
        </p:txBody>
      </p:sp>
      <p:pic>
        <p:nvPicPr>
          <p:cNvPr id="4" name="图形 3" descr="条形图"/>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0251" y="1941358"/>
            <a:ext cx="914400" cy="914400"/>
          </a:xfrm>
          <a:prstGeom prst="rect">
            <a:avLst/>
          </a:prstGeom>
        </p:spPr>
      </p:pic>
      <p:pic>
        <p:nvPicPr>
          <p:cNvPr id="6" name="图形 5" descr="条形图 RTL"/>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10251" y="5129372"/>
            <a:ext cx="914400" cy="914400"/>
          </a:xfrm>
          <a:prstGeom prst="rect">
            <a:avLst/>
          </a:prstGeom>
        </p:spPr>
      </p:pic>
      <p:pic>
        <p:nvPicPr>
          <p:cNvPr id="33" name="图形 32" descr="上升趋势条形图"/>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0251" y="3451188"/>
            <a:ext cx="914400" cy="9144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668888" y="3121476"/>
            <a:ext cx="6706148" cy="1107996"/>
          </a:xfrm>
          <a:prstGeom prst="rect">
            <a:avLst/>
          </a:prstGeom>
        </p:spPr>
        <p:txBody>
          <a:bodyPr wrap="square">
            <a:spAutoFit/>
          </a:bodyPr>
          <a:lstStyle/>
          <a:p>
            <a:pPr algn="dist"/>
            <a:r>
              <a:rPr lang="zh-CN" altLang="en-US" sz="6600" b="1" u="sng" dirty="0">
                <a:solidFill>
                  <a:srgbClr val="2461A4"/>
                </a:solidFill>
                <a:latin typeface="Source Han Sans SC" panose="020B0500000000000000" pitchFamily="34" charset="-128"/>
                <a:ea typeface="Source Han Sans SC" panose="020B0500000000000000" pitchFamily="34" charset="-128"/>
              </a:rPr>
              <a:t>供应商开发管理</a:t>
            </a:r>
            <a:endParaRPr lang="zh-CN" altLang="en-US" sz="6600" b="1" u="sng" dirty="0">
              <a:solidFill>
                <a:srgbClr val="2461A4"/>
              </a:solidFill>
              <a:latin typeface="Source Han Sans SC" panose="020B0500000000000000" pitchFamily="34" charset="-128"/>
              <a:ea typeface="Source Han Sans SC" panose="020B0500000000000000" pitchFamily="34" charset="-128"/>
            </a:endParaRPr>
          </a:p>
        </p:txBody>
      </p:sp>
      <p:sp>
        <p:nvSpPr>
          <p:cNvPr id="8" name="TextBox 54"/>
          <p:cNvSpPr txBox="1"/>
          <p:nvPr/>
        </p:nvSpPr>
        <p:spPr>
          <a:xfrm>
            <a:off x="3668888" y="4215821"/>
            <a:ext cx="6706148" cy="523220"/>
          </a:xfrm>
          <a:prstGeom prst="rect">
            <a:avLst/>
          </a:prstGeom>
          <a:noFill/>
        </p:spPr>
        <p:txBody>
          <a:bodyPr wrap="square" rtlCol="0">
            <a:spAutoFit/>
          </a:bodyPr>
          <a:lstStyle/>
          <a:p>
            <a:pPr algn="ctr"/>
            <a:r>
              <a:rPr lang="zh-CN" altLang="en-US" sz="1400" dirty="0">
                <a:solidFill>
                  <a:srgbClr val="2461A4"/>
                </a:solidFill>
                <a:latin typeface="Source Han Sans SC" panose="020B0500000000000000" pitchFamily="34" charset="-128"/>
                <a:ea typeface="Source Han Sans SC" panose="020B0500000000000000" pitchFamily="34" charset="-128"/>
              </a:rPr>
              <a:t>Your content to play here, or through paste in this box, and select only the textYour content to play here, or through paste in this box</a:t>
            </a:r>
            <a:endParaRPr lang="zh-CN" altLang="en-US" sz="1400" dirty="0">
              <a:solidFill>
                <a:srgbClr val="2461A4"/>
              </a:solidFill>
              <a:latin typeface="Source Han Sans SC" panose="020B0500000000000000" pitchFamily="34" charset="-128"/>
              <a:ea typeface="Source Han Sans SC" panose="020B0500000000000000" pitchFamily="34" charset="-128"/>
            </a:endParaRPr>
          </a:p>
        </p:txBody>
      </p:sp>
      <p:sp>
        <p:nvSpPr>
          <p:cNvPr id="27" name="矩形 26"/>
          <p:cNvSpPr/>
          <p:nvPr/>
        </p:nvSpPr>
        <p:spPr>
          <a:xfrm>
            <a:off x="5193162" y="2164546"/>
            <a:ext cx="3657600" cy="1107996"/>
          </a:xfrm>
          <a:prstGeom prst="rect">
            <a:avLst/>
          </a:prstGeom>
        </p:spPr>
        <p:txBody>
          <a:bodyPr wrap="square">
            <a:spAutoFit/>
          </a:bodyPr>
          <a:lstStyle/>
          <a:p>
            <a:pPr algn="dist"/>
            <a:r>
              <a:rPr lang="en-US" altLang="zh-CN" sz="6600" b="1" dirty="0">
                <a:solidFill>
                  <a:srgbClr val="F9A41A"/>
                </a:solidFill>
                <a:latin typeface="Source Han Sans SC" panose="020B0500000000000000" pitchFamily="34" charset="-128"/>
                <a:ea typeface="Source Han Sans SC" panose="020B0500000000000000" pitchFamily="34" charset="-128"/>
              </a:rPr>
              <a:t>PART-3</a:t>
            </a:r>
            <a:endParaRPr lang="zh-CN" altLang="en-US" sz="6600" b="1" dirty="0">
              <a:solidFill>
                <a:srgbClr val="F9A41A"/>
              </a:solidFill>
              <a:latin typeface="Source Han Sans SC" panose="020B0500000000000000" pitchFamily="34" charset="-128"/>
              <a:ea typeface="Source Han Sans SC" panose="020B0500000000000000" pitchFamily="34" charset="-128"/>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08" y="1426908"/>
            <a:ext cx="3064408" cy="400869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102"/>
          <p:cNvSpPr/>
          <p:nvPr/>
        </p:nvSpPr>
        <p:spPr>
          <a:xfrm>
            <a:off x="2668156" y="2622272"/>
            <a:ext cx="2527123" cy="499817"/>
          </a:xfrm>
          <a:prstGeom prst="rect">
            <a:avLst/>
          </a:prstGeom>
          <a:ln w="31750">
            <a:solidFill>
              <a:srgbClr val="2461A4"/>
            </a:solidFill>
          </a:ln>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50000"/>
              </a:lnSpc>
            </a:pPr>
            <a:r>
              <a:rPr lang="zh-CN" altLang="en-US" sz="2000" b="1" spc="300" dirty="0">
                <a:solidFill>
                  <a:srgbClr val="2461A4"/>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2461A4"/>
              </a:solidFill>
              <a:latin typeface="Source Han Sans SC" panose="020B0500000000000000" pitchFamily="34" charset="-128"/>
              <a:ea typeface="Source Han Sans SC" panose="020B0500000000000000" pitchFamily="34" charset="-128"/>
              <a:cs typeface="+mn-ea"/>
              <a:sym typeface="+mn-lt"/>
            </a:endParaRPr>
          </a:p>
        </p:txBody>
      </p:sp>
      <p:sp>
        <p:nvSpPr>
          <p:cNvPr id="104" name="TextBox 54"/>
          <p:cNvSpPr txBox="1"/>
          <p:nvPr/>
        </p:nvSpPr>
        <p:spPr>
          <a:xfrm>
            <a:off x="2627245" y="3122089"/>
            <a:ext cx="2608945" cy="613822"/>
          </a:xfrm>
          <a:prstGeom prst="rect">
            <a:avLst/>
          </a:prstGeom>
          <a:noFill/>
        </p:spPr>
        <p:txBody>
          <a:bodyPr wrap="square" rtlCol="0">
            <a:spAutoFit/>
          </a:bodyPr>
          <a:lstStyle/>
          <a:p>
            <a:pP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105" name="矩形 104"/>
          <p:cNvSpPr/>
          <p:nvPr/>
        </p:nvSpPr>
        <p:spPr>
          <a:xfrm>
            <a:off x="2709067" y="4689230"/>
            <a:ext cx="2527123" cy="499817"/>
          </a:xfrm>
          <a:prstGeom prst="rect">
            <a:avLst/>
          </a:prstGeom>
          <a:solidFill>
            <a:srgbClr val="F9A41A"/>
          </a:solidFill>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50000"/>
              </a:lnSpc>
            </a:pPr>
            <a:r>
              <a:rPr lang="zh-CN" altLang="en-US" sz="2000" b="1" spc="300" dirty="0">
                <a:solidFill>
                  <a:schemeClr val="bg1"/>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chemeClr val="bg1"/>
              </a:solidFill>
              <a:latin typeface="Source Han Sans SC" panose="020B0500000000000000" pitchFamily="34" charset="-128"/>
              <a:ea typeface="Source Han Sans SC" panose="020B0500000000000000" pitchFamily="34" charset="-128"/>
              <a:cs typeface="+mn-ea"/>
              <a:sym typeface="+mn-lt"/>
            </a:endParaRPr>
          </a:p>
        </p:txBody>
      </p:sp>
      <p:sp>
        <p:nvSpPr>
          <p:cNvPr id="106" name="TextBox 54"/>
          <p:cNvSpPr txBox="1"/>
          <p:nvPr/>
        </p:nvSpPr>
        <p:spPr>
          <a:xfrm>
            <a:off x="2668156" y="5189047"/>
            <a:ext cx="2608945" cy="613822"/>
          </a:xfrm>
          <a:prstGeom prst="rect">
            <a:avLst/>
          </a:prstGeom>
          <a:noFill/>
        </p:spPr>
        <p:txBody>
          <a:bodyPr wrap="square" rtlCol="0">
            <a:spAutoFit/>
          </a:bodyPr>
          <a:lstStyle/>
          <a:p>
            <a:pP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14" name="矩形 13"/>
          <p:cNvSpPr/>
          <p:nvPr/>
        </p:nvSpPr>
        <p:spPr>
          <a:xfrm>
            <a:off x="4158544" y="505276"/>
            <a:ext cx="3886184"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供应商开发管理</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sp>
        <p:nvSpPr>
          <p:cNvPr id="21" name="任意形状 20"/>
          <p:cNvSpPr/>
          <p:nvPr/>
        </p:nvSpPr>
        <p:spPr>
          <a:xfrm>
            <a:off x="6578684" y="3585829"/>
            <a:ext cx="897213" cy="1335025"/>
          </a:xfrm>
          <a:custGeom>
            <a:avLst/>
            <a:gdLst>
              <a:gd name="connsiteX0" fmla="*/ 253440 w 897213"/>
              <a:gd name="connsiteY0" fmla="*/ 1023314 h 1335025"/>
              <a:gd name="connsiteX1" fmla="*/ 366388 w 897213"/>
              <a:gd name="connsiteY1" fmla="*/ 1099104 h 1335025"/>
              <a:gd name="connsiteX2" fmla="*/ 897213 w 897213"/>
              <a:gd name="connsiteY2" fmla="*/ 1099104 h 1335025"/>
              <a:gd name="connsiteX3" fmla="*/ 897213 w 897213"/>
              <a:gd name="connsiteY3" fmla="*/ 1335026 h 1335025"/>
              <a:gd name="connsiteX4" fmla="*/ 366388 w 897213"/>
              <a:gd name="connsiteY4" fmla="*/ 1335026 h 1335025"/>
              <a:gd name="connsiteX5" fmla="*/ 43469 w 897213"/>
              <a:gd name="connsiteY5" fmla="*/ 1141275 h 1335025"/>
              <a:gd name="connsiteX6" fmla="*/ 57625 w 897213"/>
              <a:gd name="connsiteY6" fmla="*/ 780903 h 1335025"/>
              <a:gd name="connsiteX7" fmla="*/ 364324 w 897213"/>
              <a:gd name="connsiteY7" fmla="*/ 250078 h 1335025"/>
              <a:gd name="connsiteX8" fmla="*/ 162020 w 897213"/>
              <a:gd name="connsiteY8" fmla="*/ 132117 h 1335025"/>
              <a:gd name="connsiteX9" fmla="*/ 655688 w 897213"/>
              <a:gd name="connsiteY9" fmla="*/ 0 h 1335025"/>
              <a:gd name="connsiteX10" fmla="*/ 787804 w 897213"/>
              <a:gd name="connsiteY10" fmla="*/ 493668 h 1335025"/>
              <a:gd name="connsiteX11" fmla="*/ 572820 w 897213"/>
              <a:gd name="connsiteY11" fmla="*/ 370103 h 1335025"/>
              <a:gd name="connsiteX12" fmla="*/ 264941 w 897213"/>
              <a:gd name="connsiteY12" fmla="*/ 903878 h 1335025"/>
              <a:gd name="connsiteX13" fmla="*/ 253440 w 897213"/>
              <a:gd name="connsiteY13" fmla="*/ 1023314 h 133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97213" h="1335025">
                <a:moveTo>
                  <a:pt x="253440" y="1023314"/>
                </a:moveTo>
                <a:cubicBezTo>
                  <a:pt x="275691" y="1066195"/>
                  <a:pt x="318272" y="1094768"/>
                  <a:pt x="366388" y="1099104"/>
                </a:cubicBezTo>
                <a:lnTo>
                  <a:pt x="897213" y="1099104"/>
                </a:lnTo>
                <a:lnTo>
                  <a:pt x="897213" y="1335026"/>
                </a:lnTo>
                <a:lnTo>
                  <a:pt x="366388" y="1335026"/>
                </a:lnTo>
                <a:cubicBezTo>
                  <a:pt x="231918" y="1332581"/>
                  <a:pt x="108905" y="1258773"/>
                  <a:pt x="43469" y="1141275"/>
                </a:cubicBezTo>
                <a:cubicBezTo>
                  <a:pt x="-19217" y="1027870"/>
                  <a:pt x="-13764" y="889041"/>
                  <a:pt x="57625" y="780903"/>
                </a:cubicBezTo>
                <a:lnTo>
                  <a:pt x="364324" y="250078"/>
                </a:lnTo>
                <a:lnTo>
                  <a:pt x="162020" y="132117"/>
                </a:lnTo>
                <a:lnTo>
                  <a:pt x="655688" y="0"/>
                </a:lnTo>
                <a:lnTo>
                  <a:pt x="787804" y="493668"/>
                </a:lnTo>
                <a:lnTo>
                  <a:pt x="572820" y="370103"/>
                </a:lnTo>
                <a:lnTo>
                  <a:pt x="264941" y="903878"/>
                </a:lnTo>
                <a:cubicBezTo>
                  <a:pt x="238666" y="938246"/>
                  <a:pt x="234207" y="984563"/>
                  <a:pt x="253440" y="1023314"/>
                </a:cubicBezTo>
                <a:close/>
              </a:path>
            </a:pathLst>
          </a:custGeom>
          <a:solidFill>
            <a:srgbClr val="F9A41A"/>
          </a:solidFill>
          <a:ln w="29468" cap="flat">
            <a:noFill/>
            <a:prstDash val="solid"/>
            <a:miter/>
          </a:ln>
        </p:spPr>
        <p:txBody>
          <a:bodyPr rtlCol="0" anchor="ctr"/>
          <a:lstStyle/>
          <a:p>
            <a:endParaRPr lang="zh-CN" altLang="en-US"/>
          </a:p>
        </p:txBody>
      </p:sp>
      <p:sp>
        <p:nvSpPr>
          <p:cNvPr id="22" name="任意形状 21"/>
          <p:cNvSpPr/>
          <p:nvPr/>
        </p:nvSpPr>
        <p:spPr>
          <a:xfrm>
            <a:off x="7249412" y="2742989"/>
            <a:ext cx="1381915" cy="1100880"/>
          </a:xfrm>
          <a:custGeom>
            <a:avLst/>
            <a:gdLst>
              <a:gd name="connsiteX0" fmla="*/ 0 w 1381915"/>
              <a:gd name="connsiteY0" fmla="*/ 648499 h 1100880"/>
              <a:gd name="connsiteX1" fmla="*/ 246834 w 1381915"/>
              <a:gd name="connsiteY1" fmla="*/ 187566 h 1100880"/>
              <a:gd name="connsiteX2" fmla="*/ 567983 w 1381915"/>
              <a:gd name="connsiteY2" fmla="*/ 7 h 1100880"/>
              <a:gd name="connsiteX3" fmla="*/ 872913 w 1381915"/>
              <a:gd name="connsiteY3" fmla="*/ 192874 h 1100880"/>
              <a:gd name="connsiteX4" fmla="*/ 1179612 w 1381915"/>
              <a:gd name="connsiteY4" fmla="*/ 723699 h 1100880"/>
              <a:gd name="connsiteX5" fmla="*/ 1381916 w 1381915"/>
              <a:gd name="connsiteY5" fmla="*/ 605738 h 1100880"/>
              <a:gd name="connsiteX6" fmla="*/ 1249799 w 1381915"/>
              <a:gd name="connsiteY6" fmla="*/ 1100880 h 1100880"/>
              <a:gd name="connsiteX7" fmla="*/ 757311 w 1381915"/>
              <a:gd name="connsiteY7" fmla="*/ 968764 h 1100880"/>
              <a:gd name="connsiteX8" fmla="*/ 972000 w 1381915"/>
              <a:gd name="connsiteY8" fmla="*/ 844610 h 1100880"/>
              <a:gd name="connsiteX9" fmla="*/ 662647 w 1381915"/>
              <a:gd name="connsiteY9" fmla="*/ 310540 h 1100880"/>
              <a:gd name="connsiteX10" fmla="*/ 564739 w 1381915"/>
              <a:gd name="connsiteY10" fmla="*/ 240943 h 1100880"/>
              <a:gd name="connsiteX11" fmla="*/ 455625 w 1381915"/>
              <a:gd name="connsiteY11" fmla="*/ 308181 h 1100880"/>
              <a:gd name="connsiteX12" fmla="*/ 208496 w 1381915"/>
              <a:gd name="connsiteY12" fmla="*/ 769114 h 110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81915" h="1100880">
                <a:moveTo>
                  <a:pt x="0" y="648499"/>
                </a:moveTo>
                <a:lnTo>
                  <a:pt x="246834" y="187566"/>
                </a:lnTo>
                <a:cubicBezTo>
                  <a:pt x="311583" y="71075"/>
                  <a:pt x="434708" y="-833"/>
                  <a:pt x="567983" y="7"/>
                </a:cubicBezTo>
                <a:cubicBezTo>
                  <a:pt x="697561" y="2665"/>
                  <a:pt x="814985" y="76935"/>
                  <a:pt x="872913" y="192874"/>
                </a:cubicBezTo>
                <a:lnTo>
                  <a:pt x="1179612" y="723699"/>
                </a:lnTo>
                <a:lnTo>
                  <a:pt x="1381916" y="605738"/>
                </a:lnTo>
                <a:lnTo>
                  <a:pt x="1249799" y="1100880"/>
                </a:lnTo>
                <a:lnTo>
                  <a:pt x="757311" y="968764"/>
                </a:lnTo>
                <a:lnTo>
                  <a:pt x="972000" y="844610"/>
                </a:lnTo>
                <a:lnTo>
                  <a:pt x="662647" y="310540"/>
                </a:lnTo>
                <a:cubicBezTo>
                  <a:pt x="645846" y="270655"/>
                  <a:pt x="607931" y="243700"/>
                  <a:pt x="564739" y="240943"/>
                </a:cubicBezTo>
                <a:cubicBezTo>
                  <a:pt x="519256" y="243196"/>
                  <a:pt x="478088" y="268567"/>
                  <a:pt x="455625" y="308181"/>
                </a:cubicBezTo>
                <a:lnTo>
                  <a:pt x="208496" y="769114"/>
                </a:lnTo>
                <a:close/>
              </a:path>
            </a:pathLst>
          </a:custGeom>
          <a:solidFill>
            <a:srgbClr val="2461A4"/>
          </a:solidFill>
          <a:ln w="29468" cap="flat">
            <a:noFill/>
            <a:prstDash val="solid"/>
            <a:miter/>
          </a:ln>
        </p:spPr>
        <p:txBody>
          <a:bodyPr rtlCol="0" anchor="ctr"/>
          <a:lstStyle/>
          <a:p>
            <a:endParaRPr lang="zh-CN" altLang="en-US"/>
          </a:p>
        </p:txBody>
      </p:sp>
      <p:sp>
        <p:nvSpPr>
          <p:cNvPr id="23" name="任意形状 22"/>
          <p:cNvSpPr/>
          <p:nvPr/>
        </p:nvSpPr>
        <p:spPr>
          <a:xfrm>
            <a:off x="7673778" y="3918185"/>
            <a:ext cx="1343335" cy="1238592"/>
          </a:xfrm>
          <a:custGeom>
            <a:avLst/>
            <a:gdLst>
              <a:gd name="connsiteX0" fmla="*/ 1294034 w 1343335"/>
              <a:gd name="connsiteY0" fmla="*/ 832511 h 1238592"/>
              <a:gd name="connsiteX1" fmla="*/ 985861 w 1343335"/>
              <a:gd name="connsiteY1" fmla="*/ 1002670 h 1238592"/>
              <a:gd name="connsiteX2" fmla="*/ 362436 w 1343335"/>
              <a:gd name="connsiteY2" fmla="*/ 1002670 h 1238592"/>
              <a:gd name="connsiteX3" fmla="*/ 362436 w 1343335"/>
              <a:gd name="connsiteY3" fmla="*/ 1238593 h 1238592"/>
              <a:gd name="connsiteX4" fmla="*/ 0 w 1343335"/>
              <a:gd name="connsiteY4" fmla="*/ 869964 h 1238592"/>
              <a:gd name="connsiteX5" fmla="*/ 362436 w 1343335"/>
              <a:gd name="connsiteY5" fmla="*/ 511362 h 1238592"/>
              <a:gd name="connsiteX6" fmla="*/ 362436 w 1343335"/>
              <a:gd name="connsiteY6" fmla="*/ 766748 h 1238592"/>
              <a:gd name="connsiteX7" fmla="*/ 977899 w 1343335"/>
              <a:gd name="connsiteY7" fmla="*/ 766748 h 1238592"/>
              <a:gd name="connsiteX8" fmla="*/ 1087013 w 1343335"/>
              <a:gd name="connsiteY8" fmla="*/ 709537 h 1238592"/>
              <a:gd name="connsiteX9" fmla="*/ 1083474 w 1343335"/>
              <a:gd name="connsiteY9" fmla="*/ 581254 h 1238592"/>
              <a:gd name="connsiteX10" fmla="*/ 813638 w 1343335"/>
              <a:gd name="connsiteY10" fmla="*/ 121205 h 1238592"/>
              <a:gd name="connsiteX11" fmla="*/ 1022134 w 1343335"/>
              <a:gd name="connsiteY11" fmla="*/ 0 h 1238592"/>
              <a:gd name="connsiteX12" fmla="*/ 1292265 w 1343335"/>
              <a:gd name="connsiteY12" fmla="*/ 459754 h 1238592"/>
              <a:gd name="connsiteX13" fmla="*/ 1327948 w 1343335"/>
              <a:gd name="connsiteY13" fmla="*/ 544686 h 1238592"/>
              <a:gd name="connsiteX14" fmla="*/ 1332962 w 1343335"/>
              <a:gd name="connsiteY14" fmla="*/ 564149 h 1238592"/>
              <a:gd name="connsiteX15" fmla="*/ 1294034 w 1343335"/>
              <a:gd name="connsiteY15" fmla="*/ 832511 h 123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43335" h="1238592">
                <a:moveTo>
                  <a:pt x="1294034" y="832511"/>
                </a:moveTo>
                <a:cubicBezTo>
                  <a:pt x="1229554" y="940699"/>
                  <a:pt x="1111770" y="1005737"/>
                  <a:pt x="985861" y="1002670"/>
                </a:cubicBezTo>
                <a:lnTo>
                  <a:pt x="362436" y="1002670"/>
                </a:lnTo>
                <a:lnTo>
                  <a:pt x="362436" y="1238593"/>
                </a:lnTo>
                <a:lnTo>
                  <a:pt x="0" y="869964"/>
                </a:lnTo>
                <a:lnTo>
                  <a:pt x="362436" y="511362"/>
                </a:lnTo>
                <a:lnTo>
                  <a:pt x="362436" y="766748"/>
                </a:lnTo>
                <a:lnTo>
                  <a:pt x="977899" y="766748"/>
                </a:lnTo>
                <a:cubicBezTo>
                  <a:pt x="1022131" y="769694"/>
                  <a:pt x="1064282" y="747594"/>
                  <a:pt x="1087013" y="709537"/>
                </a:cubicBezTo>
                <a:cubicBezTo>
                  <a:pt x="1109030" y="669262"/>
                  <a:pt x="1107676" y="620255"/>
                  <a:pt x="1083474" y="581254"/>
                </a:cubicBezTo>
                <a:lnTo>
                  <a:pt x="813638" y="121205"/>
                </a:lnTo>
                <a:lnTo>
                  <a:pt x="1022134" y="0"/>
                </a:lnTo>
                <a:lnTo>
                  <a:pt x="1292265" y="459754"/>
                </a:lnTo>
                <a:cubicBezTo>
                  <a:pt x="1307494" y="486546"/>
                  <a:pt x="1319473" y="515057"/>
                  <a:pt x="1327948" y="544686"/>
                </a:cubicBezTo>
                <a:lnTo>
                  <a:pt x="1332962" y="564149"/>
                </a:lnTo>
                <a:cubicBezTo>
                  <a:pt x="1355262" y="655269"/>
                  <a:pt x="1341305" y="751484"/>
                  <a:pt x="1294034" y="832511"/>
                </a:cubicBezTo>
                <a:close/>
              </a:path>
            </a:pathLst>
          </a:custGeom>
          <a:solidFill>
            <a:srgbClr val="F9A41A"/>
          </a:solidFill>
          <a:ln w="29468" cap="flat">
            <a:noFill/>
            <a:prstDash val="solid"/>
            <a:miter/>
          </a:ln>
        </p:spPr>
        <p:txBody>
          <a:bodyPr rtlCol="0"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strips(downLeft)">
                                      <p:cBhvr>
                                        <p:cTn id="7" dur="500"/>
                                        <p:tgtEl>
                                          <p:spTgt spid="10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06"/>
                                        </p:tgtEl>
                                        <p:attrNameLst>
                                          <p:attrName>style.visibility</p:attrName>
                                        </p:attrNameLst>
                                      </p:cBhvr>
                                      <p:to>
                                        <p:strVal val="visible"/>
                                      </p:to>
                                    </p:set>
                                    <p:animEffect transition="in" filter="strips(downLeft)">
                                      <p:cBhvr>
                                        <p:cTn id="10"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102"/>
          <p:cNvSpPr/>
          <p:nvPr/>
        </p:nvSpPr>
        <p:spPr>
          <a:xfrm>
            <a:off x="1162293" y="2345619"/>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50000"/>
              </a:lnSpc>
            </a:pPr>
            <a:r>
              <a:rPr lang="zh-CN" altLang="en-US" sz="2000" b="1" spc="300" dirty="0">
                <a:solidFill>
                  <a:srgbClr val="F9A41A"/>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F9A41A"/>
              </a:solidFill>
              <a:latin typeface="Source Han Sans SC" panose="020B0500000000000000" pitchFamily="34" charset="-128"/>
              <a:ea typeface="Source Han Sans SC" panose="020B0500000000000000" pitchFamily="34" charset="-128"/>
              <a:cs typeface="+mn-ea"/>
              <a:sym typeface="+mn-lt"/>
            </a:endParaRPr>
          </a:p>
        </p:txBody>
      </p:sp>
      <p:sp>
        <p:nvSpPr>
          <p:cNvPr id="104" name="TextBox 54"/>
          <p:cNvSpPr txBox="1"/>
          <p:nvPr/>
        </p:nvSpPr>
        <p:spPr>
          <a:xfrm>
            <a:off x="1162293" y="2845436"/>
            <a:ext cx="2608945" cy="613822"/>
          </a:xfrm>
          <a:prstGeom prst="rect">
            <a:avLst/>
          </a:prstGeom>
          <a:noFill/>
        </p:spPr>
        <p:txBody>
          <a:bodyPr wrap="square" rtlCol="0">
            <a:spAutoFit/>
          </a:bodyPr>
          <a:lstStyle/>
          <a:p>
            <a:pP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105" name="矩形 104"/>
          <p:cNvSpPr/>
          <p:nvPr/>
        </p:nvSpPr>
        <p:spPr>
          <a:xfrm>
            <a:off x="1162293" y="4400475"/>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50000"/>
              </a:lnSpc>
            </a:pPr>
            <a:r>
              <a:rPr lang="zh-CN" altLang="en-US" sz="2000" b="1" spc="300" dirty="0">
                <a:solidFill>
                  <a:srgbClr val="2461A4"/>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2461A4"/>
              </a:solidFill>
              <a:latin typeface="Source Han Sans SC" panose="020B0500000000000000" pitchFamily="34" charset="-128"/>
              <a:ea typeface="Source Han Sans SC" panose="020B0500000000000000" pitchFamily="34" charset="-128"/>
              <a:cs typeface="+mn-ea"/>
              <a:sym typeface="+mn-lt"/>
            </a:endParaRPr>
          </a:p>
        </p:txBody>
      </p:sp>
      <p:sp>
        <p:nvSpPr>
          <p:cNvPr id="106" name="TextBox 54"/>
          <p:cNvSpPr txBox="1"/>
          <p:nvPr/>
        </p:nvSpPr>
        <p:spPr>
          <a:xfrm>
            <a:off x="1162293" y="4900292"/>
            <a:ext cx="2608945" cy="613822"/>
          </a:xfrm>
          <a:prstGeom prst="rect">
            <a:avLst/>
          </a:prstGeom>
          <a:noFill/>
        </p:spPr>
        <p:txBody>
          <a:bodyPr wrap="square" rtlCol="0">
            <a:spAutoFit/>
          </a:bodyPr>
          <a:lstStyle/>
          <a:p>
            <a:pP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7" name="矩形 6"/>
          <p:cNvSpPr/>
          <p:nvPr/>
        </p:nvSpPr>
        <p:spPr>
          <a:xfrm>
            <a:off x="4245735" y="2345619"/>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50000"/>
              </a:lnSpc>
            </a:pPr>
            <a:r>
              <a:rPr lang="zh-CN" altLang="en-US" sz="2000" b="1" spc="300" dirty="0">
                <a:solidFill>
                  <a:srgbClr val="2461A4"/>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2461A4"/>
              </a:solidFill>
              <a:latin typeface="Source Han Sans SC" panose="020B0500000000000000" pitchFamily="34" charset="-128"/>
              <a:ea typeface="Source Han Sans SC" panose="020B0500000000000000" pitchFamily="34" charset="-128"/>
              <a:cs typeface="+mn-ea"/>
              <a:sym typeface="+mn-lt"/>
            </a:endParaRPr>
          </a:p>
        </p:txBody>
      </p:sp>
      <p:sp>
        <p:nvSpPr>
          <p:cNvPr id="8" name="TextBox 54"/>
          <p:cNvSpPr txBox="1"/>
          <p:nvPr/>
        </p:nvSpPr>
        <p:spPr>
          <a:xfrm>
            <a:off x="4245735" y="2845436"/>
            <a:ext cx="2608945" cy="613822"/>
          </a:xfrm>
          <a:prstGeom prst="rect">
            <a:avLst/>
          </a:prstGeom>
          <a:noFill/>
        </p:spPr>
        <p:txBody>
          <a:bodyPr wrap="square" rtlCol="0">
            <a:spAutoFit/>
          </a:bodyPr>
          <a:lstStyle/>
          <a:p>
            <a:pP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9" name="矩形 8"/>
          <p:cNvSpPr/>
          <p:nvPr/>
        </p:nvSpPr>
        <p:spPr>
          <a:xfrm>
            <a:off x="4245735" y="4400475"/>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50000"/>
              </a:lnSpc>
            </a:pPr>
            <a:r>
              <a:rPr lang="zh-CN" altLang="en-US" sz="2000" b="1" spc="300" dirty="0">
                <a:solidFill>
                  <a:srgbClr val="F9A41A"/>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F9A41A"/>
              </a:solidFill>
              <a:latin typeface="Source Han Sans SC" panose="020B0500000000000000" pitchFamily="34" charset="-128"/>
              <a:ea typeface="Source Han Sans SC" panose="020B0500000000000000" pitchFamily="34" charset="-128"/>
              <a:cs typeface="+mn-ea"/>
              <a:sym typeface="+mn-lt"/>
            </a:endParaRPr>
          </a:p>
        </p:txBody>
      </p:sp>
      <p:sp>
        <p:nvSpPr>
          <p:cNvPr id="10" name="TextBox 54"/>
          <p:cNvSpPr txBox="1"/>
          <p:nvPr/>
        </p:nvSpPr>
        <p:spPr>
          <a:xfrm>
            <a:off x="4245735" y="4900292"/>
            <a:ext cx="2608945" cy="613822"/>
          </a:xfrm>
          <a:prstGeom prst="rect">
            <a:avLst/>
          </a:prstGeom>
          <a:noFill/>
        </p:spPr>
        <p:txBody>
          <a:bodyPr wrap="square" rtlCol="0">
            <a:spAutoFit/>
          </a:bodyPr>
          <a:lstStyle/>
          <a:p>
            <a:pP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grpSp>
        <p:nvGrpSpPr>
          <p:cNvPr id="19" name="组合 18"/>
          <p:cNvGrpSpPr/>
          <p:nvPr/>
        </p:nvGrpSpPr>
        <p:grpSpPr>
          <a:xfrm>
            <a:off x="7765193" y="2428050"/>
            <a:ext cx="2812314" cy="3137909"/>
            <a:chOff x="7480002" y="2846476"/>
            <a:chExt cx="2151857" cy="2400988"/>
          </a:xfrm>
        </p:grpSpPr>
        <p:sp>
          <p:nvSpPr>
            <p:cNvPr id="5" name="任意形状 4"/>
            <p:cNvSpPr/>
            <p:nvPr/>
          </p:nvSpPr>
          <p:spPr>
            <a:xfrm>
              <a:off x="8252852" y="3474454"/>
              <a:ext cx="907923" cy="864380"/>
            </a:xfrm>
            <a:custGeom>
              <a:avLst/>
              <a:gdLst>
                <a:gd name="connsiteX0" fmla="*/ 454618 w 907923"/>
                <a:gd name="connsiteY0" fmla="*/ 0 h 864380"/>
                <a:gd name="connsiteX1" fmla="*/ 0 w 907923"/>
                <a:gd name="connsiteY1" fmla="*/ 454618 h 864380"/>
                <a:gd name="connsiteX2" fmla="*/ 0 w 907923"/>
                <a:gd name="connsiteY2" fmla="*/ 484926 h 864380"/>
                <a:gd name="connsiteX3" fmla="*/ 605290 w 907923"/>
                <a:gd name="connsiteY3" fmla="*/ 693914 h 864380"/>
                <a:gd name="connsiteX4" fmla="*/ 650104 w 907923"/>
                <a:gd name="connsiteY4" fmla="*/ 864380 h 864380"/>
                <a:gd name="connsiteX5" fmla="*/ 862965 w 907923"/>
                <a:gd name="connsiteY5" fmla="*/ 257714 h 864380"/>
                <a:gd name="connsiteX6" fmla="*/ 454618 w 907923"/>
                <a:gd name="connsiteY6" fmla="*/ 0 h 864380"/>
                <a:gd name="connsiteX7" fmla="*/ 757696 w 907923"/>
                <a:gd name="connsiteY7" fmla="*/ 424310 h 864380"/>
                <a:gd name="connsiteX8" fmla="*/ 727389 w 907923"/>
                <a:gd name="connsiteY8" fmla="*/ 394002 h 864380"/>
                <a:gd name="connsiteX9" fmla="*/ 515234 w 907923"/>
                <a:gd name="connsiteY9" fmla="*/ 181847 h 864380"/>
                <a:gd name="connsiteX10" fmla="*/ 484926 w 907923"/>
                <a:gd name="connsiteY10" fmla="*/ 151539 h 864380"/>
                <a:gd name="connsiteX11" fmla="*/ 515234 w 907923"/>
                <a:gd name="connsiteY11" fmla="*/ 121231 h 864380"/>
                <a:gd name="connsiteX12" fmla="*/ 788004 w 907923"/>
                <a:gd name="connsiteY12" fmla="*/ 394002 h 864380"/>
                <a:gd name="connsiteX13" fmla="*/ 757696 w 907923"/>
                <a:gd name="connsiteY13" fmla="*/ 424310 h 86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7923" h="864380">
                  <a:moveTo>
                    <a:pt x="454618" y="0"/>
                  </a:moveTo>
                  <a:cubicBezTo>
                    <a:pt x="203538" y="0"/>
                    <a:pt x="0" y="203538"/>
                    <a:pt x="0" y="454618"/>
                  </a:cubicBezTo>
                  <a:cubicBezTo>
                    <a:pt x="0" y="464619"/>
                    <a:pt x="0" y="474318"/>
                    <a:pt x="0" y="484926"/>
                  </a:cubicBezTo>
                  <a:cubicBezTo>
                    <a:pt x="224857" y="375490"/>
                    <a:pt x="495855" y="469056"/>
                    <a:pt x="605290" y="693914"/>
                  </a:cubicBezTo>
                  <a:cubicBezTo>
                    <a:pt x="631252" y="747252"/>
                    <a:pt x="646476" y="805171"/>
                    <a:pt x="650104" y="864380"/>
                  </a:cubicBezTo>
                  <a:cubicBezTo>
                    <a:pt x="876409" y="755632"/>
                    <a:pt x="971712" y="484019"/>
                    <a:pt x="862965" y="257714"/>
                  </a:cubicBezTo>
                  <a:cubicBezTo>
                    <a:pt x="787492" y="100646"/>
                    <a:pt x="628876" y="543"/>
                    <a:pt x="454618" y="0"/>
                  </a:cubicBezTo>
                  <a:close/>
                  <a:moveTo>
                    <a:pt x="757696" y="424310"/>
                  </a:moveTo>
                  <a:cubicBezTo>
                    <a:pt x="740957" y="424310"/>
                    <a:pt x="727389" y="410741"/>
                    <a:pt x="727389" y="394002"/>
                  </a:cubicBezTo>
                  <a:cubicBezTo>
                    <a:pt x="727389" y="276832"/>
                    <a:pt x="632404" y="181847"/>
                    <a:pt x="515234" y="181847"/>
                  </a:cubicBezTo>
                  <a:cubicBezTo>
                    <a:pt x="498495" y="181847"/>
                    <a:pt x="484926" y="168278"/>
                    <a:pt x="484926" y="151539"/>
                  </a:cubicBezTo>
                  <a:cubicBezTo>
                    <a:pt x="484926" y="134800"/>
                    <a:pt x="498495" y="121231"/>
                    <a:pt x="515234" y="121231"/>
                  </a:cubicBezTo>
                  <a:cubicBezTo>
                    <a:pt x="665882" y="121231"/>
                    <a:pt x="788004" y="243354"/>
                    <a:pt x="788004" y="394002"/>
                  </a:cubicBezTo>
                  <a:cubicBezTo>
                    <a:pt x="788004" y="410741"/>
                    <a:pt x="774435" y="424310"/>
                    <a:pt x="757696" y="424310"/>
                  </a:cubicBezTo>
                  <a:close/>
                </a:path>
              </a:pathLst>
            </a:custGeom>
            <a:solidFill>
              <a:srgbClr val="F9A41A"/>
            </a:solidFill>
            <a:ln w="30262" cap="flat">
              <a:noFill/>
              <a:prstDash val="solid"/>
              <a:miter/>
            </a:ln>
          </p:spPr>
          <p:txBody>
            <a:bodyPr rtlCol="0" anchor="ctr"/>
            <a:lstStyle/>
            <a:p>
              <a:endParaRPr lang="zh-CN" altLang="en-US"/>
            </a:p>
          </p:txBody>
        </p:sp>
        <p:sp>
          <p:nvSpPr>
            <p:cNvPr id="6" name="任意形状 5"/>
            <p:cNvSpPr/>
            <p:nvPr/>
          </p:nvSpPr>
          <p:spPr>
            <a:xfrm>
              <a:off x="8055851" y="3974534"/>
              <a:ext cx="788004" cy="788004"/>
            </a:xfrm>
            <a:custGeom>
              <a:avLst/>
              <a:gdLst>
                <a:gd name="connsiteX0" fmla="*/ 394002 w 788004"/>
                <a:gd name="connsiteY0" fmla="*/ 0 h 788004"/>
                <a:gd name="connsiteX1" fmla="*/ 0 w 788004"/>
                <a:gd name="connsiteY1" fmla="*/ 394002 h 788004"/>
                <a:gd name="connsiteX2" fmla="*/ 394002 w 788004"/>
                <a:gd name="connsiteY2" fmla="*/ 788004 h 788004"/>
                <a:gd name="connsiteX3" fmla="*/ 788004 w 788004"/>
                <a:gd name="connsiteY3" fmla="*/ 394002 h 788004"/>
                <a:gd name="connsiteX4" fmla="*/ 394002 w 788004"/>
                <a:gd name="connsiteY4" fmla="*/ 0 h 788004"/>
                <a:gd name="connsiteX5" fmla="*/ 636465 w 788004"/>
                <a:gd name="connsiteY5" fmla="*/ 363694 h 788004"/>
                <a:gd name="connsiteX6" fmla="*/ 606157 w 788004"/>
                <a:gd name="connsiteY6" fmla="*/ 333386 h 788004"/>
                <a:gd name="connsiteX7" fmla="*/ 454618 w 788004"/>
                <a:gd name="connsiteY7" fmla="*/ 181847 h 788004"/>
                <a:gd name="connsiteX8" fmla="*/ 424310 w 788004"/>
                <a:gd name="connsiteY8" fmla="*/ 151539 h 788004"/>
                <a:gd name="connsiteX9" fmla="*/ 454618 w 788004"/>
                <a:gd name="connsiteY9" fmla="*/ 121231 h 788004"/>
                <a:gd name="connsiteX10" fmla="*/ 666773 w 788004"/>
                <a:gd name="connsiteY10" fmla="*/ 333386 h 788004"/>
                <a:gd name="connsiteX11" fmla="*/ 636465 w 788004"/>
                <a:gd name="connsiteY11" fmla="*/ 363694 h 78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8004" h="788004">
                  <a:moveTo>
                    <a:pt x="394002" y="0"/>
                  </a:moveTo>
                  <a:cubicBezTo>
                    <a:pt x="176401" y="0"/>
                    <a:pt x="0" y="176401"/>
                    <a:pt x="0" y="394002"/>
                  </a:cubicBezTo>
                  <a:cubicBezTo>
                    <a:pt x="0" y="611604"/>
                    <a:pt x="176401" y="788004"/>
                    <a:pt x="394002" y="788004"/>
                  </a:cubicBezTo>
                  <a:cubicBezTo>
                    <a:pt x="611603" y="788004"/>
                    <a:pt x="788004" y="611604"/>
                    <a:pt x="788004" y="394002"/>
                  </a:cubicBezTo>
                  <a:cubicBezTo>
                    <a:pt x="788004" y="176401"/>
                    <a:pt x="611603" y="0"/>
                    <a:pt x="394002" y="0"/>
                  </a:cubicBezTo>
                  <a:close/>
                  <a:moveTo>
                    <a:pt x="636465" y="363694"/>
                  </a:moveTo>
                  <a:cubicBezTo>
                    <a:pt x="619726" y="363694"/>
                    <a:pt x="606157" y="350125"/>
                    <a:pt x="606157" y="333386"/>
                  </a:cubicBezTo>
                  <a:cubicBezTo>
                    <a:pt x="606157" y="249694"/>
                    <a:pt x="538310" y="181847"/>
                    <a:pt x="454618" y="181847"/>
                  </a:cubicBezTo>
                  <a:cubicBezTo>
                    <a:pt x="437879" y="181847"/>
                    <a:pt x="424310" y="168278"/>
                    <a:pt x="424310" y="151539"/>
                  </a:cubicBezTo>
                  <a:cubicBezTo>
                    <a:pt x="424310" y="134800"/>
                    <a:pt x="437879" y="121231"/>
                    <a:pt x="454618" y="121231"/>
                  </a:cubicBezTo>
                  <a:cubicBezTo>
                    <a:pt x="571788" y="121231"/>
                    <a:pt x="666773" y="216216"/>
                    <a:pt x="666773" y="333386"/>
                  </a:cubicBezTo>
                  <a:cubicBezTo>
                    <a:pt x="666773" y="350125"/>
                    <a:pt x="653204" y="363694"/>
                    <a:pt x="636465" y="363694"/>
                  </a:cubicBezTo>
                  <a:close/>
                </a:path>
              </a:pathLst>
            </a:custGeom>
            <a:solidFill>
              <a:srgbClr val="2461A4"/>
            </a:solidFill>
            <a:ln w="30262" cap="flat">
              <a:noFill/>
              <a:prstDash val="solid"/>
              <a:miter/>
            </a:ln>
          </p:spPr>
          <p:txBody>
            <a:bodyPr rtlCol="0" anchor="ctr"/>
            <a:lstStyle/>
            <a:p>
              <a:endParaRPr lang="zh-CN" altLang="en-US"/>
            </a:p>
          </p:txBody>
        </p:sp>
        <p:sp>
          <p:nvSpPr>
            <p:cNvPr id="11" name="任意形状 10"/>
            <p:cNvSpPr/>
            <p:nvPr/>
          </p:nvSpPr>
          <p:spPr>
            <a:xfrm>
              <a:off x="7570925" y="3489608"/>
              <a:ext cx="545541" cy="545541"/>
            </a:xfrm>
            <a:custGeom>
              <a:avLst/>
              <a:gdLst>
                <a:gd name="connsiteX0" fmla="*/ 272771 w 545541"/>
                <a:gd name="connsiteY0" fmla="*/ 0 h 545541"/>
                <a:gd name="connsiteX1" fmla="*/ 0 w 545541"/>
                <a:gd name="connsiteY1" fmla="*/ 272771 h 545541"/>
                <a:gd name="connsiteX2" fmla="*/ 272771 w 545541"/>
                <a:gd name="connsiteY2" fmla="*/ 545541 h 545541"/>
                <a:gd name="connsiteX3" fmla="*/ 545541 w 545541"/>
                <a:gd name="connsiteY3" fmla="*/ 272771 h 545541"/>
                <a:gd name="connsiteX4" fmla="*/ 272771 w 545541"/>
                <a:gd name="connsiteY4" fmla="*/ 0 h 545541"/>
                <a:gd name="connsiteX5" fmla="*/ 409156 w 545541"/>
                <a:gd name="connsiteY5" fmla="*/ 257617 h 545541"/>
                <a:gd name="connsiteX6" fmla="*/ 378848 w 545541"/>
                <a:gd name="connsiteY6" fmla="*/ 227309 h 545541"/>
                <a:gd name="connsiteX7" fmla="*/ 318232 w 545541"/>
                <a:gd name="connsiteY7" fmla="*/ 166693 h 545541"/>
                <a:gd name="connsiteX8" fmla="*/ 287925 w 545541"/>
                <a:gd name="connsiteY8" fmla="*/ 136385 h 545541"/>
                <a:gd name="connsiteX9" fmla="*/ 318232 w 545541"/>
                <a:gd name="connsiteY9" fmla="*/ 106077 h 545541"/>
                <a:gd name="connsiteX10" fmla="*/ 439464 w 545541"/>
                <a:gd name="connsiteY10" fmla="*/ 227309 h 545541"/>
                <a:gd name="connsiteX11" fmla="*/ 409156 w 545541"/>
                <a:gd name="connsiteY11" fmla="*/ 257617 h 54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5541" h="545541">
                  <a:moveTo>
                    <a:pt x="272771" y="0"/>
                  </a:moveTo>
                  <a:cubicBezTo>
                    <a:pt x="122122" y="0"/>
                    <a:pt x="0" y="122122"/>
                    <a:pt x="0" y="272771"/>
                  </a:cubicBezTo>
                  <a:cubicBezTo>
                    <a:pt x="0" y="423419"/>
                    <a:pt x="122122" y="545541"/>
                    <a:pt x="272771" y="545541"/>
                  </a:cubicBezTo>
                  <a:cubicBezTo>
                    <a:pt x="423419" y="545541"/>
                    <a:pt x="545541" y="423419"/>
                    <a:pt x="545541" y="272771"/>
                  </a:cubicBezTo>
                  <a:cubicBezTo>
                    <a:pt x="545541" y="122122"/>
                    <a:pt x="423419" y="0"/>
                    <a:pt x="272771" y="0"/>
                  </a:cubicBezTo>
                  <a:close/>
                  <a:moveTo>
                    <a:pt x="409156" y="257617"/>
                  </a:moveTo>
                  <a:cubicBezTo>
                    <a:pt x="392417" y="257617"/>
                    <a:pt x="378848" y="244048"/>
                    <a:pt x="378848" y="227309"/>
                  </a:cubicBezTo>
                  <a:cubicBezTo>
                    <a:pt x="378848" y="193831"/>
                    <a:pt x="351711" y="166693"/>
                    <a:pt x="318232" y="166693"/>
                  </a:cubicBezTo>
                  <a:cubicBezTo>
                    <a:pt x="301493" y="166693"/>
                    <a:pt x="287925" y="153124"/>
                    <a:pt x="287925" y="136385"/>
                  </a:cubicBezTo>
                  <a:cubicBezTo>
                    <a:pt x="287925" y="119646"/>
                    <a:pt x="301493" y="106077"/>
                    <a:pt x="318232" y="106077"/>
                  </a:cubicBezTo>
                  <a:cubicBezTo>
                    <a:pt x="385186" y="106077"/>
                    <a:pt x="439464" y="160356"/>
                    <a:pt x="439464" y="227309"/>
                  </a:cubicBezTo>
                  <a:cubicBezTo>
                    <a:pt x="439464" y="244048"/>
                    <a:pt x="425895" y="257617"/>
                    <a:pt x="409156" y="257617"/>
                  </a:cubicBezTo>
                  <a:close/>
                </a:path>
              </a:pathLst>
            </a:custGeom>
            <a:solidFill>
              <a:srgbClr val="2461A4"/>
            </a:solidFill>
            <a:ln w="30262" cap="flat">
              <a:noFill/>
              <a:prstDash val="solid"/>
              <a:miter/>
            </a:ln>
          </p:spPr>
          <p:txBody>
            <a:bodyPr rtlCol="0" anchor="ctr"/>
            <a:lstStyle/>
            <a:p>
              <a:endParaRPr lang="zh-CN" altLang="en-US"/>
            </a:p>
          </p:txBody>
        </p:sp>
        <p:sp>
          <p:nvSpPr>
            <p:cNvPr id="12" name="任意形状 11"/>
            <p:cNvSpPr/>
            <p:nvPr/>
          </p:nvSpPr>
          <p:spPr>
            <a:xfrm>
              <a:off x="9025702" y="4641307"/>
              <a:ext cx="606157" cy="606157"/>
            </a:xfrm>
            <a:custGeom>
              <a:avLst/>
              <a:gdLst>
                <a:gd name="connsiteX0" fmla="*/ 303079 w 606157"/>
                <a:gd name="connsiteY0" fmla="*/ 0 h 606157"/>
                <a:gd name="connsiteX1" fmla="*/ 0 w 606157"/>
                <a:gd name="connsiteY1" fmla="*/ 303079 h 606157"/>
                <a:gd name="connsiteX2" fmla="*/ 303079 w 606157"/>
                <a:gd name="connsiteY2" fmla="*/ 606157 h 606157"/>
                <a:gd name="connsiteX3" fmla="*/ 606157 w 606157"/>
                <a:gd name="connsiteY3" fmla="*/ 303079 h 606157"/>
                <a:gd name="connsiteX4" fmla="*/ 303079 w 606157"/>
                <a:gd name="connsiteY4" fmla="*/ 0 h 606157"/>
                <a:gd name="connsiteX5" fmla="*/ 454618 w 606157"/>
                <a:gd name="connsiteY5" fmla="*/ 293077 h 606157"/>
                <a:gd name="connsiteX6" fmla="*/ 419158 w 606157"/>
                <a:gd name="connsiteY6" fmla="*/ 257617 h 606157"/>
                <a:gd name="connsiteX7" fmla="*/ 348540 w 606157"/>
                <a:gd name="connsiteY7" fmla="*/ 186999 h 606157"/>
                <a:gd name="connsiteX8" fmla="*/ 313080 w 606157"/>
                <a:gd name="connsiteY8" fmla="*/ 151539 h 606157"/>
                <a:gd name="connsiteX9" fmla="*/ 348540 w 606157"/>
                <a:gd name="connsiteY9" fmla="*/ 116079 h 606157"/>
                <a:gd name="connsiteX10" fmla="*/ 490078 w 606157"/>
                <a:gd name="connsiteY10" fmla="*/ 257617 h 606157"/>
                <a:gd name="connsiteX11" fmla="*/ 454618 w 606157"/>
                <a:gd name="connsiteY11" fmla="*/ 293077 h 60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6157" h="606157">
                  <a:moveTo>
                    <a:pt x="303079" y="0"/>
                  </a:moveTo>
                  <a:cubicBezTo>
                    <a:pt x="135691" y="0"/>
                    <a:pt x="0" y="135691"/>
                    <a:pt x="0" y="303079"/>
                  </a:cubicBezTo>
                  <a:cubicBezTo>
                    <a:pt x="0" y="470466"/>
                    <a:pt x="135691" y="606157"/>
                    <a:pt x="303079" y="606157"/>
                  </a:cubicBezTo>
                  <a:cubicBezTo>
                    <a:pt x="470466" y="606157"/>
                    <a:pt x="606157" y="470466"/>
                    <a:pt x="606157" y="303079"/>
                  </a:cubicBezTo>
                  <a:cubicBezTo>
                    <a:pt x="606157" y="135691"/>
                    <a:pt x="470466" y="0"/>
                    <a:pt x="303079" y="0"/>
                  </a:cubicBezTo>
                  <a:close/>
                  <a:moveTo>
                    <a:pt x="454618" y="293077"/>
                  </a:moveTo>
                  <a:cubicBezTo>
                    <a:pt x="435103" y="292913"/>
                    <a:pt x="419321" y="277132"/>
                    <a:pt x="419158" y="257617"/>
                  </a:cubicBezTo>
                  <a:cubicBezTo>
                    <a:pt x="419158" y="218617"/>
                    <a:pt x="387540" y="186999"/>
                    <a:pt x="348540" y="186999"/>
                  </a:cubicBezTo>
                  <a:cubicBezTo>
                    <a:pt x="328955" y="186999"/>
                    <a:pt x="313080" y="171124"/>
                    <a:pt x="313080" y="151539"/>
                  </a:cubicBezTo>
                  <a:cubicBezTo>
                    <a:pt x="313080" y="131954"/>
                    <a:pt x="328955" y="116079"/>
                    <a:pt x="348540" y="116079"/>
                  </a:cubicBezTo>
                  <a:cubicBezTo>
                    <a:pt x="426641" y="116246"/>
                    <a:pt x="489911" y="179517"/>
                    <a:pt x="490078" y="257617"/>
                  </a:cubicBezTo>
                  <a:cubicBezTo>
                    <a:pt x="489914" y="277132"/>
                    <a:pt x="474133" y="292913"/>
                    <a:pt x="454618" y="293077"/>
                  </a:cubicBezTo>
                  <a:close/>
                </a:path>
              </a:pathLst>
            </a:custGeom>
            <a:solidFill>
              <a:srgbClr val="2461A4"/>
            </a:solidFill>
            <a:ln w="30262" cap="flat">
              <a:noFill/>
              <a:prstDash val="solid"/>
              <a:miter/>
            </a:ln>
          </p:spPr>
          <p:txBody>
            <a:bodyPr rtlCol="0" anchor="ctr"/>
            <a:lstStyle/>
            <a:p>
              <a:endParaRPr lang="zh-CN" altLang="en-US"/>
            </a:p>
          </p:txBody>
        </p:sp>
        <p:sp>
          <p:nvSpPr>
            <p:cNvPr id="13" name="任意形状 12"/>
            <p:cNvSpPr/>
            <p:nvPr/>
          </p:nvSpPr>
          <p:spPr>
            <a:xfrm>
              <a:off x="9049342" y="3058631"/>
              <a:ext cx="437645" cy="437645"/>
            </a:xfrm>
            <a:custGeom>
              <a:avLst/>
              <a:gdLst>
                <a:gd name="connsiteX0" fmla="*/ 437645 w 437645"/>
                <a:gd name="connsiteY0" fmla="*/ 218823 h 437645"/>
                <a:gd name="connsiteX1" fmla="*/ 218823 w 437645"/>
                <a:gd name="connsiteY1" fmla="*/ 437645 h 437645"/>
                <a:gd name="connsiteX2" fmla="*/ 0 w 437645"/>
                <a:gd name="connsiteY2" fmla="*/ 218823 h 437645"/>
                <a:gd name="connsiteX3" fmla="*/ 218823 w 437645"/>
                <a:gd name="connsiteY3" fmla="*/ 0 h 437645"/>
                <a:gd name="connsiteX4" fmla="*/ 437645 w 437645"/>
                <a:gd name="connsiteY4" fmla="*/ 218823 h 437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645" h="437645">
                  <a:moveTo>
                    <a:pt x="437645" y="218823"/>
                  </a:moveTo>
                  <a:cubicBezTo>
                    <a:pt x="437645" y="339675"/>
                    <a:pt x="339675" y="437645"/>
                    <a:pt x="218823" y="437645"/>
                  </a:cubicBezTo>
                  <a:cubicBezTo>
                    <a:pt x="97970" y="437645"/>
                    <a:pt x="0" y="339675"/>
                    <a:pt x="0" y="218823"/>
                  </a:cubicBezTo>
                  <a:cubicBezTo>
                    <a:pt x="0" y="97970"/>
                    <a:pt x="97970" y="0"/>
                    <a:pt x="218823" y="0"/>
                  </a:cubicBezTo>
                  <a:cubicBezTo>
                    <a:pt x="339675" y="0"/>
                    <a:pt x="437645" y="97970"/>
                    <a:pt x="437645" y="218823"/>
                  </a:cubicBezTo>
                  <a:close/>
                </a:path>
              </a:pathLst>
            </a:custGeom>
            <a:solidFill>
              <a:srgbClr val="2461A4"/>
            </a:solidFill>
            <a:ln w="30262" cap="flat">
              <a:noFill/>
              <a:prstDash val="solid"/>
              <a:miter/>
            </a:ln>
          </p:spPr>
          <p:txBody>
            <a:bodyPr rtlCol="0" anchor="ctr"/>
            <a:lstStyle/>
            <a:p>
              <a:endParaRPr lang="zh-CN" altLang="en-US"/>
            </a:p>
          </p:txBody>
        </p:sp>
        <p:sp>
          <p:nvSpPr>
            <p:cNvPr id="14" name="任意形状 13"/>
            <p:cNvSpPr/>
            <p:nvPr/>
          </p:nvSpPr>
          <p:spPr>
            <a:xfrm>
              <a:off x="7480002" y="4610999"/>
              <a:ext cx="484925" cy="484925"/>
            </a:xfrm>
            <a:custGeom>
              <a:avLst/>
              <a:gdLst>
                <a:gd name="connsiteX0" fmla="*/ 484926 w 484925"/>
                <a:gd name="connsiteY0" fmla="*/ 242463 h 484925"/>
                <a:gd name="connsiteX1" fmla="*/ 242463 w 484925"/>
                <a:gd name="connsiteY1" fmla="*/ 484926 h 484925"/>
                <a:gd name="connsiteX2" fmla="*/ 0 w 484925"/>
                <a:gd name="connsiteY2" fmla="*/ 242463 h 484925"/>
                <a:gd name="connsiteX3" fmla="*/ 242463 w 484925"/>
                <a:gd name="connsiteY3" fmla="*/ 0 h 484925"/>
                <a:gd name="connsiteX4" fmla="*/ 484926 w 484925"/>
                <a:gd name="connsiteY4" fmla="*/ 242463 h 484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925" h="484925">
                  <a:moveTo>
                    <a:pt x="484926" y="242463"/>
                  </a:moveTo>
                  <a:cubicBezTo>
                    <a:pt x="484926" y="376371"/>
                    <a:pt x="376371" y="484926"/>
                    <a:pt x="242463" y="484926"/>
                  </a:cubicBezTo>
                  <a:cubicBezTo>
                    <a:pt x="108554" y="484926"/>
                    <a:pt x="0" y="376371"/>
                    <a:pt x="0" y="242463"/>
                  </a:cubicBezTo>
                  <a:cubicBezTo>
                    <a:pt x="0" y="108554"/>
                    <a:pt x="108554" y="0"/>
                    <a:pt x="242463" y="0"/>
                  </a:cubicBezTo>
                  <a:cubicBezTo>
                    <a:pt x="376371" y="0"/>
                    <a:pt x="484926" y="108554"/>
                    <a:pt x="484926" y="242463"/>
                  </a:cubicBezTo>
                  <a:close/>
                </a:path>
              </a:pathLst>
            </a:custGeom>
            <a:solidFill>
              <a:srgbClr val="F9A41A"/>
            </a:solidFill>
            <a:ln w="30262" cap="flat">
              <a:noFill/>
              <a:prstDash val="solid"/>
              <a:miter/>
            </a:ln>
          </p:spPr>
          <p:txBody>
            <a:bodyPr rtlCol="0" anchor="ctr"/>
            <a:lstStyle/>
            <a:p>
              <a:endParaRPr lang="zh-CN" altLang="en-US"/>
            </a:p>
          </p:txBody>
        </p:sp>
        <p:sp>
          <p:nvSpPr>
            <p:cNvPr id="15" name="任意形状 14"/>
            <p:cNvSpPr/>
            <p:nvPr/>
          </p:nvSpPr>
          <p:spPr>
            <a:xfrm>
              <a:off x="7943106" y="2846476"/>
              <a:ext cx="377029" cy="377029"/>
            </a:xfrm>
            <a:custGeom>
              <a:avLst/>
              <a:gdLst>
                <a:gd name="connsiteX0" fmla="*/ 377030 w 377029"/>
                <a:gd name="connsiteY0" fmla="*/ 188515 h 377029"/>
                <a:gd name="connsiteX1" fmla="*/ 188515 w 377029"/>
                <a:gd name="connsiteY1" fmla="*/ 377030 h 377029"/>
                <a:gd name="connsiteX2" fmla="*/ 0 w 377029"/>
                <a:gd name="connsiteY2" fmla="*/ 188515 h 377029"/>
                <a:gd name="connsiteX3" fmla="*/ 188515 w 377029"/>
                <a:gd name="connsiteY3" fmla="*/ 0 h 377029"/>
                <a:gd name="connsiteX4" fmla="*/ 377030 w 377029"/>
                <a:gd name="connsiteY4" fmla="*/ 188515 h 377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029" h="377029">
                  <a:moveTo>
                    <a:pt x="377030" y="188515"/>
                  </a:moveTo>
                  <a:cubicBezTo>
                    <a:pt x="377030" y="292629"/>
                    <a:pt x="292629" y="377030"/>
                    <a:pt x="188515" y="377030"/>
                  </a:cubicBezTo>
                  <a:cubicBezTo>
                    <a:pt x="84401" y="377030"/>
                    <a:pt x="0" y="292629"/>
                    <a:pt x="0" y="188515"/>
                  </a:cubicBezTo>
                  <a:cubicBezTo>
                    <a:pt x="0" y="84401"/>
                    <a:pt x="84401" y="0"/>
                    <a:pt x="188515" y="0"/>
                  </a:cubicBezTo>
                  <a:cubicBezTo>
                    <a:pt x="292629" y="0"/>
                    <a:pt x="377030" y="84401"/>
                    <a:pt x="377030" y="188515"/>
                  </a:cubicBezTo>
                  <a:close/>
                </a:path>
              </a:pathLst>
            </a:custGeom>
            <a:solidFill>
              <a:srgbClr val="F9A41A"/>
            </a:solidFill>
            <a:ln w="30262" cap="flat">
              <a:noFill/>
              <a:prstDash val="solid"/>
              <a:miter/>
            </a:ln>
          </p:spPr>
          <p:txBody>
            <a:bodyPr rtlCol="0" anchor="ctr"/>
            <a:lstStyle/>
            <a:p>
              <a:endParaRPr lang="zh-CN" altLang="en-US" dirty="0"/>
            </a:p>
          </p:txBody>
        </p:sp>
        <p:sp>
          <p:nvSpPr>
            <p:cNvPr id="16" name="任意形状 15"/>
            <p:cNvSpPr/>
            <p:nvPr/>
          </p:nvSpPr>
          <p:spPr>
            <a:xfrm>
              <a:off x="7525463" y="3095606"/>
              <a:ext cx="181847" cy="181847"/>
            </a:xfrm>
            <a:custGeom>
              <a:avLst/>
              <a:gdLst>
                <a:gd name="connsiteX0" fmla="*/ 181847 w 181847"/>
                <a:gd name="connsiteY0" fmla="*/ 90924 h 181847"/>
                <a:gd name="connsiteX1" fmla="*/ 90924 w 181847"/>
                <a:gd name="connsiteY1" fmla="*/ 181847 h 181847"/>
                <a:gd name="connsiteX2" fmla="*/ 0 w 181847"/>
                <a:gd name="connsiteY2" fmla="*/ 90924 h 181847"/>
                <a:gd name="connsiteX3" fmla="*/ 90924 w 181847"/>
                <a:gd name="connsiteY3" fmla="*/ 0 h 181847"/>
                <a:gd name="connsiteX4" fmla="*/ 181847 w 181847"/>
                <a:gd name="connsiteY4" fmla="*/ 90924 h 181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47" h="181847">
                  <a:moveTo>
                    <a:pt x="181847" y="90924"/>
                  </a:moveTo>
                  <a:cubicBezTo>
                    <a:pt x="181847" y="141139"/>
                    <a:pt x="141139" y="181847"/>
                    <a:pt x="90924" y="181847"/>
                  </a:cubicBezTo>
                  <a:cubicBezTo>
                    <a:pt x="40708" y="181847"/>
                    <a:pt x="0" y="141139"/>
                    <a:pt x="0" y="90924"/>
                  </a:cubicBezTo>
                  <a:cubicBezTo>
                    <a:pt x="0" y="40708"/>
                    <a:pt x="40708" y="0"/>
                    <a:pt x="90924" y="0"/>
                  </a:cubicBezTo>
                  <a:cubicBezTo>
                    <a:pt x="141139" y="0"/>
                    <a:pt x="181847" y="40708"/>
                    <a:pt x="181847" y="90924"/>
                  </a:cubicBezTo>
                  <a:close/>
                </a:path>
              </a:pathLst>
            </a:custGeom>
            <a:solidFill>
              <a:srgbClr val="2461A4"/>
            </a:solidFill>
            <a:ln w="30262" cap="flat">
              <a:noFill/>
              <a:prstDash val="solid"/>
              <a:miter/>
            </a:ln>
          </p:spPr>
          <p:txBody>
            <a:bodyPr rtlCol="0" anchor="ctr"/>
            <a:lstStyle/>
            <a:p>
              <a:endParaRPr lang="zh-CN" altLang="en-US"/>
            </a:p>
          </p:txBody>
        </p:sp>
        <p:sp>
          <p:nvSpPr>
            <p:cNvPr id="17" name="任意形状 16"/>
            <p:cNvSpPr/>
            <p:nvPr/>
          </p:nvSpPr>
          <p:spPr>
            <a:xfrm>
              <a:off x="9343935" y="4277612"/>
              <a:ext cx="181847" cy="181847"/>
            </a:xfrm>
            <a:custGeom>
              <a:avLst/>
              <a:gdLst>
                <a:gd name="connsiteX0" fmla="*/ 181847 w 181847"/>
                <a:gd name="connsiteY0" fmla="*/ 90924 h 181847"/>
                <a:gd name="connsiteX1" fmla="*/ 90924 w 181847"/>
                <a:gd name="connsiteY1" fmla="*/ 181847 h 181847"/>
                <a:gd name="connsiteX2" fmla="*/ 0 w 181847"/>
                <a:gd name="connsiteY2" fmla="*/ 90924 h 181847"/>
                <a:gd name="connsiteX3" fmla="*/ 90924 w 181847"/>
                <a:gd name="connsiteY3" fmla="*/ 0 h 181847"/>
                <a:gd name="connsiteX4" fmla="*/ 181847 w 181847"/>
                <a:gd name="connsiteY4" fmla="*/ 90924 h 181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47" h="181847">
                  <a:moveTo>
                    <a:pt x="181847" y="90924"/>
                  </a:moveTo>
                  <a:cubicBezTo>
                    <a:pt x="181847" y="141139"/>
                    <a:pt x="141139" y="181847"/>
                    <a:pt x="90924" y="181847"/>
                  </a:cubicBezTo>
                  <a:cubicBezTo>
                    <a:pt x="40708" y="181847"/>
                    <a:pt x="0" y="141139"/>
                    <a:pt x="0" y="90924"/>
                  </a:cubicBezTo>
                  <a:cubicBezTo>
                    <a:pt x="0" y="40708"/>
                    <a:pt x="40708" y="0"/>
                    <a:pt x="90924" y="0"/>
                  </a:cubicBezTo>
                  <a:cubicBezTo>
                    <a:pt x="141139" y="0"/>
                    <a:pt x="181847" y="40708"/>
                    <a:pt x="181847" y="90924"/>
                  </a:cubicBezTo>
                  <a:close/>
                </a:path>
              </a:pathLst>
            </a:custGeom>
            <a:solidFill>
              <a:srgbClr val="2461A4"/>
            </a:solidFill>
            <a:ln w="30262" cap="flat">
              <a:noFill/>
              <a:prstDash val="solid"/>
              <a:miter/>
            </a:ln>
          </p:spPr>
          <p:txBody>
            <a:bodyPr rtlCol="0" anchor="ctr"/>
            <a:lstStyle/>
            <a:p>
              <a:endParaRPr lang="zh-CN" altLang="en-US"/>
            </a:p>
          </p:txBody>
        </p:sp>
        <p:sp>
          <p:nvSpPr>
            <p:cNvPr id="18" name="任意形状 17"/>
            <p:cNvSpPr/>
            <p:nvPr/>
          </p:nvSpPr>
          <p:spPr>
            <a:xfrm>
              <a:off x="8131621" y="4944385"/>
              <a:ext cx="181847" cy="181847"/>
            </a:xfrm>
            <a:custGeom>
              <a:avLst/>
              <a:gdLst>
                <a:gd name="connsiteX0" fmla="*/ 181847 w 181847"/>
                <a:gd name="connsiteY0" fmla="*/ 90924 h 181847"/>
                <a:gd name="connsiteX1" fmla="*/ 90924 w 181847"/>
                <a:gd name="connsiteY1" fmla="*/ 181847 h 181847"/>
                <a:gd name="connsiteX2" fmla="*/ 0 w 181847"/>
                <a:gd name="connsiteY2" fmla="*/ 90924 h 181847"/>
                <a:gd name="connsiteX3" fmla="*/ 90924 w 181847"/>
                <a:gd name="connsiteY3" fmla="*/ 0 h 181847"/>
                <a:gd name="connsiteX4" fmla="*/ 181847 w 181847"/>
                <a:gd name="connsiteY4" fmla="*/ 90924 h 181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47" h="181847">
                  <a:moveTo>
                    <a:pt x="181847" y="90924"/>
                  </a:moveTo>
                  <a:cubicBezTo>
                    <a:pt x="181847" y="141139"/>
                    <a:pt x="141139" y="181847"/>
                    <a:pt x="90924" y="181847"/>
                  </a:cubicBezTo>
                  <a:cubicBezTo>
                    <a:pt x="40708" y="181847"/>
                    <a:pt x="0" y="141139"/>
                    <a:pt x="0" y="90924"/>
                  </a:cubicBezTo>
                  <a:cubicBezTo>
                    <a:pt x="0" y="40708"/>
                    <a:pt x="40708" y="0"/>
                    <a:pt x="90924" y="0"/>
                  </a:cubicBezTo>
                  <a:cubicBezTo>
                    <a:pt x="141139" y="0"/>
                    <a:pt x="181847" y="40708"/>
                    <a:pt x="181847" y="90924"/>
                  </a:cubicBezTo>
                  <a:close/>
                </a:path>
              </a:pathLst>
            </a:custGeom>
            <a:solidFill>
              <a:srgbClr val="F9A41A"/>
            </a:solidFill>
            <a:ln w="30262" cap="flat">
              <a:noFill/>
              <a:prstDash val="solid"/>
              <a:miter/>
            </a:ln>
          </p:spPr>
          <p:txBody>
            <a:bodyPr rtlCol="0" anchor="ctr"/>
            <a:lstStyle/>
            <a:p>
              <a:endParaRPr lang="zh-CN" altLang="en-US"/>
            </a:p>
          </p:txBody>
        </p:sp>
      </p:grpSp>
      <p:sp>
        <p:nvSpPr>
          <p:cNvPr id="22" name="矩形 21"/>
          <p:cNvSpPr/>
          <p:nvPr/>
        </p:nvSpPr>
        <p:spPr>
          <a:xfrm>
            <a:off x="4158544" y="505276"/>
            <a:ext cx="3886184"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供应商开发管理</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strips(downLeft)">
                                      <p:cBhvr>
                                        <p:cTn id="7" dur="500"/>
                                        <p:tgtEl>
                                          <p:spTgt spid="10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06"/>
                                        </p:tgtEl>
                                        <p:attrNameLst>
                                          <p:attrName>style.visibility</p:attrName>
                                        </p:attrNameLst>
                                      </p:cBhvr>
                                      <p:to>
                                        <p:strVal val="visible"/>
                                      </p:to>
                                    </p:set>
                                    <p:animEffect transition="in" filter="strips(downLeft)">
                                      <p:cBhvr>
                                        <p:cTn id="10" dur="500"/>
                                        <p:tgtEl>
                                          <p:spTgt spid="106"/>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strips(downLeft)">
                                      <p:cBhvr>
                                        <p:cTn id="13" dur="500"/>
                                        <p:tgtEl>
                                          <p:spTgt spid="8"/>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strips(downLeft)">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6" grpId="0"/>
      <p:bldP spid="8"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158544" y="505276"/>
            <a:ext cx="3886184"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供应商开发管理</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grpSp>
        <p:nvGrpSpPr>
          <p:cNvPr id="15" name="组合 14"/>
          <p:cNvGrpSpPr/>
          <p:nvPr/>
        </p:nvGrpSpPr>
        <p:grpSpPr>
          <a:xfrm>
            <a:off x="2794488" y="1787264"/>
            <a:ext cx="1276336" cy="1336846"/>
            <a:chOff x="2584251" y="1409700"/>
            <a:chExt cx="1276336" cy="1336846"/>
          </a:xfrm>
        </p:grpSpPr>
        <p:sp>
          <p:nvSpPr>
            <p:cNvPr id="44" name="任意多边形: 形状 3"/>
            <p:cNvSpPr/>
            <p:nvPr/>
          </p:nvSpPr>
          <p:spPr>
            <a:xfrm>
              <a:off x="2584251" y="1409700"/>
              <a:ext cx="1276336" cy="1100290"/>
            </a:xfrm>
            <a:custGeom>
              <a:avLst/>
              <a:gdLst>
                <a:gd name="connsiteX0" fmla="*/ 638168 w 1276336"/>
                <a:gd name="connsiteY0" fmla="*/ 0 h 1100290"/>
                <a:gd name="connsiteX1" fmla="*/ 1276336 w 1276336"/>
                <a:gd name="connsiteY1" fmla="*/ 1100290 h 1100290"/>
                <a:gd name="connsiteX2" fmla="*/ 0 w 1276336"/>
                <a:gd name="connsiteY2" fmla="*/ 1100290 h 1100290"/>
                <a:gd name="connsiteX3" fmla="*/ 638168 w 1276336"/>
                <a:gd name="connsiteY3" fmla="*/ 0 h 1100290"/>
              </a:gdLst>
              <a:ahLst/>
              <a:cxnLst>
                <a:cxn ang="0">
                  <a:pos x="connsiteX0" y="connsiteY0"/>
                </a:cxn>
                <a:cxn ang="0">
                  <a:pos x="connsiteX1" y="connsiteY1"/>
                </a:cxn>
                <a:cxn ang="0">
                  <a:pos x="connsiteX2" y="connsiteY2"/>
                </a:cxn>
                <a:cxn ang="0">
                  <a:pos x="connsiteX3" y="connsiteY3"/>
                </a:cxn>
              </a:cxnLst>
              <a:rect l="l" t="t" r="r" b="b"/>
              <a:pathLst>
                <a:path w="1276336" h="1100290">
                  <a:moveTo>
                    <a:pt x="638168" y="0"/>
                  </a:moveTo>
                  <a:lnTo>
                    <a:pt x="1276336" y="1100290"/>
                  </a:lnTo>
                  <a:lnTo>
                    <a:pt x="0" y="1100290"/>
                  </a:lnTo>
                  <a:lnTo>
                    <a:pt x="638168" y="0"/>
                  </a:lnTo>
                  <a:close/>
                </a:path>
              </a:pathLst>
            </a:custGeom>
            <a:solidFill>
              <a:srgbClr val="2461A4"/>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Source Han Sans SC" panose="020B0500000000000000" pitchFamily="34" charset="-128"/>
                <a:ea typeface="Source Han Sans SC" panose="020B0500000000000000" pitchFamily="34" charset="-128"/>
              </a:endParaRPr>
            </a:p>
          </p:txBody>
        </p:sp>
        <p:sp>
          <p:nvSpPr>
            <p:cNvPr id="45" name="梯形 44"/>
            <p:cNvSpPr/>
            <p:nvPr/>
          </p:nvSpPr>
          <p:spPr>
            <a:xfrm flipV="1">
              <a:off x="2584251" y="2509987"/>
              <a:ext cx="1276336" cy="236559"/>
            </a:xfrm>
            <a:prstGeom prst="trapezoid">
              <a:avLst>
                <a:gd name="adj" fmla="val 112080"/>
              </a:avLst>
            </a:prstGeom>
            <a:gradFill>
              <a:gsLst>
                <a:gs pos="0">
                  <a:srgbClr val="2461A4"/>
                </a:gs>
                <a:gs pos="100000">
                  <a:srgbClr val="2461A4">
                    <a:alpha val="20793"/>
                  </a:srgbClr>
                </a:gs>
              </a:gsLst>
              <a:lin ang="16200000" scaled="1"/>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Source Han Sans SC" panose="020B0500000000000000" pitchFamily="34" charset="-128"/>
                <a:ea typeface="Source Han Sans SC" panose="020B0500000000000000" pitchFamily="34" charset="-128"/>
              </a:endParaRPr>
            </a:p>
          </p:txBody>
        </p:sp>
      </p:grpSp>
      <p:grpSp>
        <p:nvGrpSpPr>
          <p:cNvPr id="16" name="组合 15"/>
          <p:cNvGrpSpPr/>
          <p:nvPr/>
        </p:nvGrpSpPr>
        <p:grpSpPr>
          <a:xfrm>
            <a:off x="1872147" y="3375073"/>
            <a:ext cx="3121018" cy="1339282"/>
            <a:chOff x="1661910" y="2997509"/>
            <a:chExt cx="3121018" cy="1339282"/>
          </a:xfrm>
        </p:grpSpPr>
        <p:sp>
          <p:nvSpPr>
            <p:cNvPr id="42" name="任意多边形: 形状 6"/>
            <p:cNvSpPr/>
            <p:nvPr/>
          </p:nvSpPr>
          <p:spPr>
            <a:xfrm>
              <a:off x="1661910" y="2997509"/>
              <a:ext cx="3121018" cy="1102725"/>
            </a:xfrm>
            <a:custGeom>
              <a:avLst/>
              <a:gdLst>
                <a:gd name="connsiteX0" fmla="*/ 639581 w 3121018"/>
                <a:gd name="connsiteY0" fmla="*/ 0 h 1102725"/>
                <a:gd name="connsiteX1" fmla="*/ 2481438 w 3121018"/>
                <a:gd name="connsiteY1" fmla="*/ 0 h 1102725"/>
                <a:gd name="connsiteX2" fmla="*/ 3121018 w 3121018"/>
                <a:gd name="connsiteY2" fmla="*/ 1102725 h 1102725"/>
                <a:gd name="connsiteX3" fmla="*/ 0 w 3121018"/>
                <a:gd name="connsiteY3" fmla="*/ 1102725 h 1102725"/>
                <a:gd name="connsiteX4" fmla="*/ 639581 w 3121018"/>
                <a:gd name="connsiteY4" fmla="*/ 0 h 1102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1018" h="1102725">
                  <a:moveTo>
                    <a:pt x="639581" y="0"/>
                  </a:moveTo>
                  <a:lnTo>
                    <a:pt x="2481438" y="0"/>
                  </a:lnTo>
                  <a:lnTo>
                    <a:pt x="3121018" y="1102725"/>
                  </a:lnTo>
                  <a:lnTo>
                    <a:pt x="0" y="1102725"/>
                  </a:lnTo>
                  <a:lnTo>
                    <a:pt x="639581" y="0"/>
                  </a:lnTo>
                  <a:close/>
                </a:path>
              </a:pathLst>
            </a:custGeom>
            <a:solidFill>
              <a:srgbClr val="F9A41A"/>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Source Han Sans SC" panose="020B0500000000000000" pitchFamily="34" charset="-128"/>
                <a:ea typeface="Source Han Sans SC" panose="020B0500000000000000" pitchFamily="34" charset="-128"/>
              </a:endParaRPr>
            </a:p>
          </p:txBody>
        </p:sp>
        <p:sp>
          <p:nvSpPr>
            <p:cNvPr id="43" name="梯形 42"/>
            <p:cNvSpPr/>
            <p:nvPr/>
          </p:nvSpPr>
          <p:spPr>
            <a:xfrm flipV="1">
              <a:off x="1661910" y="4100232"/>
              <a:ext cx="3121018" cy="236559"/>
            </a:xfrm>
            <a:prstGeom prst="trapezoid">
              <a:avLst>
                <a:gd name="adj" fmla="val 112080"/>
              </a:avLst>
            </a:prstGeom>
            <a:gradFill>
              <a:gsLst>
                <a:gs pos="0">
                  <a:srgbClr val="EB7B0E"/>
                </a:gs>
                <a:gs pos="100000">
                  <a:srgbClr val="EB7B0E">
                    <a:alpha val="32000"/>
                  </a:srgbClr>
                </a:gs>
              </a:gsLst>
              <a:lin ang="16200000" scaled="1"/>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Source Han Sans SC" panose="020B0500000000000000" pitchFamily="34" charset="-128"/>
                <a:ea typeface="Source Han Sans SC" panose="020B0500000000000000" pitchFamily="34" charset="-128"/>
              </a:endParaRPr>
            </a:p>
          </p:txBody>
        </p:sp>
      </p:grpSp>
      <p:grpSp>
        <p:nvGrpSpPr>
          <p:cNvPr id="17" name="组合 16"/>
          <p:cNvGrpSpPr/>
          <p:nvPr/>
        </p:nvGrpSpPr>
        <p:grpSpPr>
          <a:xfrm>
            <a:off x="949806" y="4965316"/>
            <a:ext cx="4965700" cy="1339282"/>
            <a:chOff x="739569" y="4587752"/>
            <a:chExt cx="4965700" cy="1339282"/>
          </a:xfrm>
        </p:grpSpPr>
        <p:sp>
          <p:nvSpPr>
            <p:cNvPr id="40" name="任意多边形: 形状 9"/>
            <p:cNvSpPr/>
            <p:nvPr/>
          </p:nvSpPr>
          <p:spPr>
            <a:xfrm>
              <a:off x="739569" y="4587752"/>
              <a:ext cx="4965700" cy="1102725"/>
            </a:xfrm>
            <a:custGeom>
              <a:avLst/>
              <a:gdLst>
                <a:gd name="connsiteX0" fmla="*/ 639581 w 4965700"/>
                <a:gd name="connsiteY0" fmla="*/ 0 h 1102725"/>
                <a:gd name="connsiteX1" fmla="*/ 4326120 w 4965700"/>
                <a:gd name="connsiteY1" fmla="*/ 0 h 1102725"/>
                <a:gd name="connsiteX2" fmla="*/ 4965700 w 4965700"/>
                <a:gd name="connsiteY2" fmla="*/ 1102725 h 1102725"/>
                <a:gd name="connsiteX3" fmla="*/ 0 w 4965700"/>
                <a:gd name="connsiteY3" fmla="*/ 1102725 h 1102725"/>
                <a:gd name="connsiteX4" fmla="*/ 639581 w 4965700"/>
                <a:gd name="connsiteY4" fmla="*/ 0 h 1102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5700" h="1102725">
                  <a:moveTo>
                    <a:pt x="639581" y="0"/>
                  </a:moveTo>
                  <a:lnTo>
                    <a:pt x="4326120" y="0"/>
                  </a:lnTo>
                  <a:lnTo>
                    <a:pt x="4965700" y="1102725"/>
                  </a:lnTo>
                  <a:lnTo>
                    <a:pt x="0" y="1102725"/>
                  </a:lnTo>
                  <a:lnTo>
                    <a:pt x="639581" y="0"/>
                  </a:lnTo>
                  <a:close/>
                </a:path>
              </a:pathLst>
            </a:custGeom>
            <a:solidFill>
              <a:srgbClr val="2461A4"/>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Source Han Sans SC" panose="020B0500000000000000" pitchFamily="34" charset="-128"/>
                <a:ea typeface="Source Han Sans SC" panose="020B0500000000000000" pitchFamily="34" charset="-128"/>
              </a:endParaRPr>
            </a:p>
          </p:txBody>
        </p:sp>
        <p:sp>
          <p:nvSpPr>
            <p:cNvPr id="41" name="梯形 40"/>
            <p:cNvSpPr/>
            <p:nvPr/>
          </p:nvSpPr>
          <p:spPr>
            <a:xfrm flipV="1">
              <a:off x="739569" y="5690475"/>
              <a:ext cx="4965700" cy="236559"/>
            </a:xfrm>
            <a:prstGeom prst="trapezoid">
              <a:avLst>
                <a:gd name="adj" fmla="val 112080"/>
              </a:avLst>
            </a:prstGeom>
            <a:gradFill>
              <a:gsLst>
                <a:gs pos="0">
                  <a:srgbClr val="2461A4"/>
                </a:gs>
                <a:gs pos="100000">
                  <a:srgbClr val="2461A4">
                    <a:alpha val="29622"/>
                  </a:srgbClr>
                </a:gs>
              </a:gsLst>
              <a:lin ang="16200000" scaled="1"/>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Source Han Sans SC" panose="020B0500000000000000" pitchFamily="34" charset="-128"/>
                <a:ea typeface="Source Han Sans SC" panose="020B0500000000000000" pitchFamily="34" charset="-128"/>
              </a:endParaRPr>
            </a:p>
          </p:txBody>
        </p:sp>
      </p:grpSp>
      <p:sp>
        <p:nvSpPr>
          <p:cNvPr id="18" name="矩形 17" descr="e7d195523061f1c0d3ba7f298e59d031c9c3f97027ed136f882110EF8F17BAD1F2C348D17C7856EF46CB4678CC9E44EE1ABA681E3133328A7B4D22AAF822B2429426B2355AA8CC4431B8568D2CF3B73AE9F4AE98D5A0D6A5566EF967553E96D781C502472DAB692B5E92B1CB5B32F40BF8CF6181A24AB2F2CD3A9A53F0FE7F0D4E247476572CCFAC"/>
          <p:cNvSpPr/>
          <p:nvPr/>
        </p:nvSpPr>
        <p:spPr>
          <a:xfrm>
            <a:off x="2626790" y="2220188"/>
            <a:ext cx="1611732" cy="680827"/>
          </a:xfrm>
          <a:prstGeom prst="rect">
            <a:avLst/>
          </a:prstGeom>
        </p:spPr>
        <p:style>
          <a:lnRef idx="0">
            <a:scrgbClr r="0" g="0" b="0"/>
          </a:lnRef>
          <a:fillRef idx="0">
            <a:scrgbClr r="0" g="0" b="0"/>
          </a:fillRef>
          <a:effectRef idx="0">
            <a:scrgbClr r="0" g="0" b="0"/>
          </a:effectRef>
          <a:fontRef idx="major"/>
        </p:style>
        <p:txBody>
          <a:bodyPr wrap="square" anchor="ctr" anchorCtr="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30000"/>
              </a:lnSpc>
            </a:pPr>
            <a:r>
              <a:rPr lang="en-US" altLang="zh-CN" sz="3200" dirty="0">
                <a:solidFill>
                  <a:prstClr val="white"/>
                </a:solidFill>
                <a:latin typeface="Source Han Sans SC" panose="020B0500000000000000" pitchFamily="34" charset="-128"/>
                <a:ea typeface="Source Han Sans SC" panose="020B0500000000000000" pitchFamily="34" charset="-128"/>
              </a:rPr>
              <a:t>35</a:t>
            </a:r>
            <a:r>
              <a:rPr lang="en-US" altLang="zh-CN" sz="2000" dirty="0">
                <a:solidFill>
                  <a:prstClr val="white"/>
                </a:solidFill>
                <a:latin typeface="Source Han Sans SC" panose="020B0500000000000000" pitchFamily="34" charset="-128"/>
                <a:ea typeface="Source Han Sans SC" panose="020B0500000000000000" pitchFamily="34" charset="-128"/>
              </a:rPr>
              <a:t>#</a:t>
            </a:r>
            <a:endParaRPr lang="en-US" altLang="zh-CN" sz="2000" dirty="0">
              <a:solidFill>
                <a:prstClr val="white"/>
              </a:solidFill>
              <a:latin typeface="Source Han Sans SC" panose="020B0500000000000000" pitchFamily="34" charset="-128"/>
              <a:ea typeface="Source Han Sans SC" panose="020B0500000000000000" pitchFamily="34" charset="-128"/>
            </a:endParaRPr>
          </a:p>
        </p:txBody>
      </p:sp>
      <p:sp>
        <p:nvSpPr>
          <p:cNvPr id="20" name="矩形 19" descr="e7d195523061f1c0d3ba7f298e59d031c9c3f97027ed136f882110EF8F17BAD1F2C348D17C7856EF46CB4678CC9E44EE1ABA681E3133328A7B4D22AAF822B2429426B2355AA8CC4431B8568D2CF3B73AE9F4AE98D5A0D6A5566EF967553E96D781C502472DAB692B5E92B1CB5B32F40BF8CF6181A24AB2F2CD3A9A53F0FE7F0D4E247476572CCFAC"/>
          <p:cNvSpPr/>
          <p:nvPr/>
        </p:nvSpPr>
        <p:spPr>
          <a:xfrm>
            <a:off x="2413275" y="5176265"/>
            <a:ext cx="2038762" cy="680827"/>
          </a:xfrm>
          <a:prstGeom prst="rect">
            <a:avLst/>
          </a:prstGeom>
        </p:spPr>
        <p:style>
          <a:lnRef idx="0">
            <a:scrgbClr r="0" g="0" b="0"/>
          </a:lnRef>
          <a:fillRef idx="0">
            <a:scrgbClr r="0" g="0" b="0"/>
          </a:fillRef>
          <a:effectRef idx="0">
            <a:scrgbClr r="0" g="0" b="0"/>
          </a:effectRef>
          <a:fontRef idx="major"/>
        </p:style>
        <p:txBody>
          <a:bodyPr wrap="square" anchor="ctr" anchorCtr="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30000"/>
              </a:lnSpc>
            </a:pPr>
            <a:r>
              <a:rPr lang="en-US" altLang="zh-CN" sz="3200" dirty="0">
                <a:solidFill>
                  <a:prstClr val="white"/>
                </a:solidFill>
                <a:latin typeface="Source Han Sans SC" panose="020B0500000000000000" pitchFamily="34" charset="-128"/>
                <a:ea typeface="Source Han Sans SC" panose="020B0500000000000000" pitchFamily="34" charset="-128"/>
              </a:rPr>
              <a:t>12,597</a:t>
            </a:r>
            <a:r>
              <a:rPr lang="en-US" altLang="zh-CN" sz="2000" dirty="0">
                <a:solidFill>
                  <a:prstClr val="white"/>
                </a:solidFill>
                <a:latin typeface="Source Han Sans SC" panose="020B0500000000000000" pitchFamily="34" charset="-128"/>
                <a:ea typeface="Source Han Sans SC" panose="020B0500000000000000" pitchFamily="34" charset="-128"/>
              </a:rPr>
              <a:t>$</a:t>
            </a:r>
            <a:endParaRPr lang="en-US" altLang="zh-CN" sz="2000" dirty="0">
              <a:solidFill>
                <a:prstClr val="white"/>
              </a:solidFill>
              <a:latin typeface="Source Han Sans SC" panose="020B0500000000000000" pitchFamily="34" charset="-128"/>
              <a:ea typeface="Source Han Sans SC" panose="020B0500000000000000" pitchFamily="34" charset="-128"/>
            </a:endParaRPr>
          </a:p>
        </p:txBody>
      </p:sp>
      <p:sp>
        <p:nvSpPr>
          <p:cNvPr id="21" name="矩形 20" descr="e7d195523061f1c0d3ba7f298e59d031c9c3f97027ed136f882110EF8F17BAD1F2C348D17C7856EF46CB4678CC9E44EE1ABA681E3133328A7B4D22AAF822B2429426B2355AA8CC4431B8568D2CF3B73AE9F4AE98D5A0D6A5566EF967553E96D781C502472DAB692B5E92B1CB5B32F40BF8CF6181A24AB2F2CD3A9A53F0FE7F0D4E247476572CCFAC"/>
          <p:cNvSpPr/>
          <p:nvPr/>
        </p:nvSpPr>
        <p:spPr>
          <a:xfrm>
            <a:off x="2413275" y="3564452"/>
            <a:ext cx="2038762" cy="680827"/>
          </a:xfrm>
          <a:prstGeom prst="rect">
            <a:avLst/>
          </a:prstGeom>
        </p:spPr>
        <p:style>
          <a:lnRef idx="0">
            <a:scrgbClr r="0" g="0" b="0"/>
          </a:lnRef>
          <a:fillRef idx="0">
            <a:scrgbClr r="0" g="0" b="0"/>
          </a:fillRef>
          <a:effectRef idx="0">
            <a:scrgbClr r="0" g="0" b="0"/>
          </a:effectRef>
          <a:fontRef idx="major"/>
        </p:style>
        <p:txBody>
          <a:bodyPr wrap="square" anchor="ctr" anchorCtr="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30000"/>
              </a:lnSpc>
            </a:pPr>
            <a:r>
              <a:rPr lang="en-US" altLang="zh-CN" sz="3200" dirty="0">
                <a:solidFill>
                  <a:prstClr val="white"/>
                </a:solidFill>
                <a:latin typeface="Source Han Sans SC" panose="020B0500000000000000" pitchFamily="34" charset="-128"/>
                <a:ea typeface="Source Han Sans SC" panose="020B0500000000000000" pitchFamily="34" charset="-128"/>
              </a:rPr>
              <a:t>77</a:t>
            </a:r>
            <a:r>
              <a:rPr lang="en-US" altLang="zh-CN" sz="2000" dirty="0">
                <a:solidFill>
                  <a:prstClr val="white"/>
                </a:solidFill>
                <a:latin typeface="Source Han Sans SC" panose="020B0500000000000000" pitchFamily="34" charset="-128"/>
                <a:ea typeface="Source Han Sans SC" panose="020B0500000000000000" pitchFamily="34" charset="-128"/>
              </a:rPr>
              <a:t>%</a:t>
            </a:r>
            <a:endParaRPr lang="en-US" altLang="zh-CN" sz="2000" dirty="0">
              <a:solidFill>
                <a:prstClr val="white"/>
              </a:solidFill>
              <a:latin typeface="Source Han Sans SC" panose="020B0500000000000000" pitchFamily="34" charset="-128"/>
              <a:ea typeface="Source Han Sans SC" panose="020B0500000000000000" pitchFamily="34" charset="-128"/>
            </a:endParaRPr>
          </a:p>
        </p:txBody>
      </p:sp>
      <p:cxnSp>
        <p:nvCxnSpPr>
          <p:cNvPr id="22" name="直接连接符 14"/>
          <p:cNvCxnSpPr/>
          <p:nvPr/>
        </p:nvCxnSpPr>
        <p:spPr>
          <a:xfrm>
            <a:off x="4274237" y="3124110"/>
            <a:ext cx="7188200" cy="0"/>
          </a:xfrm>
          <a:prstGeom prst="line">
            <a:avLst/>
          </a:prstGeom>
          <a:noFill/>
          <a:ln w="19050" cap="flat" cmpd="sng" algn="ctr">
            <a:solidFill>
              <a:sysClr val="window" lastClr="FFFFFF">
                <a:lumMod val="75000"/>
              </a:sysClr>
            </a:solidFill>
            <a:prstDash val="dash"/>
            <a:miter lim="800000"/>
          </a:ln>
          <a:effectLst/>
        </p:spPr>
      </p:cxnSp>
      <p:cxnSp>
        <p:nvCxnSpPr>
          <p:cNvPr id="23" name="直接连接符 15"/>
          <p:cNvCxnSpPr/>
          <p:nvPr/>
        </p:nvCxnSpPr>
        <p:spPr>
          <a:xfrm>
            <a:off x="5201337" y="4422145"/>
            <a:ext cx="6261100" cy="0"/>
          </a:xfrm>
          <a:prstGeom prst="line">
            <a:avLst/>
          </a:prstGeom>
          <a:noFill/>
          <a:ln w="19050" cap="flat" cmpd="sng" algn="ctr">
            <a:solidFill>
              <a:sysClr val="window" lastClr="FFFFFF">
                <a:lumMod val="75000"/>
              </a:sysClr>
            </a:solidFill>
            <a:prstDash val="dash"/>
            <a:miter lim="800000"/>
          </a:ln>
          <a:effectLst/>
        </p:spPr>
      </p:cxnSp>
      <p:cxnSp>
        <p:nvCxnSpPr>
          <p:cNvPr id="24" name="直接连接符 16"/>
          <p:cNvCxnSpPr/>
          <p:nvPr/>
        </p:nvCxnSpPr>
        <p:spPr>
          <a:xfrm>
            <a:off x="6090337" y="5884093"/>
            <a:ext cx="5372100" cy="0"/>
          </a:xfrm>
          <a:prstGeom prst="line">
            <a:avLst/>
          </a:prstGeom>
          <a:noFill/>
          <a:ln w="19050" cap="flat" cmpd="sng" algn="ctr">
            <a:solidFill>
              <a:sysClr val="window" lastClr="FFFFFF">
                <a:lumMod val="75000"/>
              </a:sysClr>
            </a:solidFill>
            <a:prstDash val="dash"/>
            <a:miter lim="800000"/>
          </a:ln>
          <a:effectLst/>
        </p:spPr>
      </p:cxnSp>
      <p:sp>
        <p:nvSpPr>
          <p:cNvPr id="25" name="矩形 24" descr="e7d195523061f1c0d3ba7f298e59d031c9c3f97027ed136f882110EF8F17BAD1F2C348D17C7856EF46CB4678CC9E44EE1ABA681E3133328A7B4D22AAF822B2429426B2355AA8CC4431B8568D2CF3B73AE9F4AE98D5A0D6A5566EF967553E96D781C502472DAB692B5E92B1CB5B32F40BF8CF6181A24AB2F2CD3A9A53F0FE7F0D4E247476572CCFAC"/>
          <p:cNvSpPr/>
          <p:nvPr/>
        </p:nvSpPr>
        <p:spPr>
          <a:xfrm>
            <a:off x="5182152" y="2042828"/>
            <a:ext cx="2617002" cy="453650"/>
          </a:xfrm>
          <a:prstGeom prst="rect">
            <a:avLst/>
          </a:prstGeom>
        </p:spPr>
        <p:style>
          <a:lnRef idx="0">
            <a:scrgbClr r="0" g="0" b="0"/>
          </a:lnRef>
          <a:fillRef idx="0">
            <a:scrgbClr r="0" g="0" b="0"/>
          </a:fillRef>
          <a:effectRef idx="0">
            <a:scrgbClr r="0" g="0" b="0"/>
          </a:effectRef>
          <a:fontRef idx="major"/>
        </p:style>
        <p:txBody>
          <a:bodyPr wrap="square" anchor="ctr" anchorCtr="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2000" b="1" dirty="0">
                <a:solidFill>
                  <a:srgbClr val="2461A4"/>
                </a:solidFill>
                <a:latin typeface="Source Han Sans SC" panose="020B0500000000000000" pitchFamily="34" charset="-128"/>
                <a:ea typeface="Source Han Sans SC" panose="020B0500000000000000" pitchFamily="34" charset="-128"/>
              </a:rPr>
              <a:t>请替换文字内容</a:t>
            </a:r>
            <a:endParaRPr lang="zh-CN" altLang="en-US" sz="2000" b="1" dirty="0">
              <a:solidFill>
                <a:srgbClr val="2461A4"/>
              </a:solidFill>
              <a:latin typeface="Source Han Sans SC" panose="020B0500000000000000" pitchFamily="34" charset="-128"/>
              <a:ea typeface="Source Han Sans SC" panose="020B0500000000000000" pitchFamily="34" charset="-128"/>
            </a:endParaRPr>
          </a:p>
        </p:txBody>
      </p:sp>
      <p:sp>
        <p:nvSpPr>
          <p:cNvPr id="26" name="矩形 25" descr="e7d195523061f1c0d3ba7f298e59d031c9c3f97027ed136f882110EF8F17BAD1F2C348D17C7856EF46CB4678CC9E44EE1ABA681E3133328A7B4D22AAF822B2429426B2355AA8CC4431B8568D2CF3B73AE9F4AE98D5A0D6A5566EF967553E96D781C502472DAB692B5E92B1CB5B32F40BF8CF6181A24AB2F2CD3A9A53F0FE7F0D4E247476572CCFAC"/>
          <p:cNvSpPr/>
          <p:nvPr/>
        </p:nvSpPr>
        <p:spPr>
          <a:xfrm>
            <a:off x="5182152" y="2462158"/>
            <a:ext cx="4430812" cy="549189"/>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1200" dirty="0">
                <a:latin typeface="Source Han Sans SC" panose="020B0500000000000000" pitchFamily="34" charset="-128"/>
                <a:ea typeface="Source Han Sans SC" panose="020B0500000000000000" pitchFamily="34" charset="-128"/>
              </a:rPr>
              <a:t>您的内容打在这里，或者通过复制您的文本后，在此框中选择粘贴，并选择只保留文字。</a:t>
            </a:r>
            <a:endParaRPr lang="zh-CN" altLang="en-US" sz="1200" dirty="0">
              <a:latin typeface="Source Han Sans SC" panose="020B0500000000000000" pitchFamily="34" charset="-128"/>
              <a:ea typeface="Source Han Sans SC" panose="020B0500000000000000" pitchFamily="34" charset="-128"/>
            </a:endParaRPr>
          </a:p>
        </p:txBody>
      </p:sp>
      <p:grpSp>
        <p:nvGrpSpPr>
          <p:cNvPr id="27" name="Group 15" descr="e7d195523061f1c0d3ba7f298e59d031c9c3f97027ed136f882110EF8F17BAD1F2C348D17C7856EF46CB4678CC9E44EE1ABA681E3133328A7B4D22AAF822B2429426B2355AA8CC4431B8568D2CF3B73AE9F4AE98D5A0D6A5566EF967553E96D781C502472DAB692B5E92B1CB5B32F40BF8CF6181A24AB2F2CD3A9A53F0FE7F0D4E247476572CCFAC"/>
          <p:cNvGrpSpPr>
            <a:grpSpLocks noChangeAspect="1"/>
          </p:cNvGrpSpPr>
          <p:nvPr/>
        </p:nvGrpSpPr>
        <p:grpSpPr bwMode="auto">
          <a:xfrm rot="5400000">
            <a:off x="4607929" y="2230706"/>
            <a:ext cx="413174" cy="357296"/>
            <a:chOff x="6108" y="1569"/>
            <a:chExt cx="1782" cy="1541"/>
          </a:xfrm>
          <a:solidFill>
            <a:srgbClr val="2461A4"/>
          </a:solidFill>
        </p:grpSpPr>
        <p:sp>
          <p:nvSpPr>
            <p:cNvPr id="38" name="Rectangle 16"/>
            <p:cNvSpPr>
              <a:spLocks noChangeArrowheads="1"/>
            </p:cNvSpPr>
            <p:nvPr/>
          </p:nvSpPr>
          <p:spPr bwMode="auto">
            <a:xfrm>
              <a:off x="6860" y="2200"/>
              <a:ext cx="278" cy="2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Source Han Sans SC" panose="020B0500000000000000" pitchFamily="34" charset="-128"/>
                <a:ea typeface="Source Han Sans SC" panose="020B0500000000000000" pitchFamily="34" charset="-128"/>
              </a:endParaRPr>
            </a:p>
          </p:txBody>
        </p:sp>
        <p:sp>
          <p:nvSpPr>
            <p:cNvPr id="39" name="Freeform 17"/>
            <p:cNvSpPr>
              <a:spLocks noEditPoints="1"/>
            </p:cNvSpPr>
            <p:nvPr/>
          </p:nvSpPr>
          <p:spPr bwMode="auto">
            <a:xfrm>
              <a:off x="6108" y="1569"/>
              <a:ext cx="1782" cy="1541"/>
            </a:xfrm>
            <a:custGeom>
              <a:avLst/>
              <a:gdLst>
                <a:gd name="T0" fmla="*/ 1597 w 1782"/>
                <a:gd name="T1" fmla="*/ 769 h 1541"/>
                <a:gd name="T2" fmla="*/ 1243 w 1782"/>
                <a:gd name="T3" fmla="*/ 159 h 1541"/>
                <a:gd name="T4" fmla="*/ 539 w 1782"/>
                <a:gd name="T5" fmla="*/ 159 h 1541"/>
                <a:gd name="T6" fmla="*/ 185 w 1782"/>
                <a:gd name="T7" fmla="*/ 769 h 1541"/>
                <a:gd name="T8" fmla="*/ 539 w 1782"/>
                <a:gd name="T9" fmla="*/ 1382 h 1541"/>
                <a:gd name="T10" fmla="*/ 1243 w 1782"/>
                <a:gd name="T11" fmla="*/ 1382 h 1541"/>
                <a:gd name="T12" fmla="*/ 1597 w 1782"/>
                <a:gd name="T13" fmla="*/ 769 h 1541"/>
                <a:gd name="T14" fmla="*/ 1428 w 1782"/>
                <a:gd name="T15" fmla="*/ 159 h 1541"/>
                <a:gd name="T16" fmla="*/ 1243 w 1782"/>
                <a:gd name="T17" fmla="*/ 159 h 1541"/>
                <a:gd name="T18" fmla="*/ 1336 w 1782"/>
                <a:gd name="T19" fmla="*/ 318 h 1541"/>
                <a:gd name="T20" fmla="*/ 1521 w 1782"/>
                <a:gd name="T21" fmla="*/ 318 h 1541"/>
                <a:gd name="T22" fmla="*/ 1782 w 1782"/>
                <a:gd name="T23" fmla="*/ 769 h 1541"/>
                <a:gd name="T24" fmla="*/ 1336 w 1782"/>
                <a:gd name="T25" fmla="*/ 1541 h 1541"/>
                <a:gd name="T26" fmla="*/ 446 w 1782"/>
                <a:gd name="T27" fmla="*/ 1541 h 1541"/>
                <a:gd name="T28" fmla="*/ 0 w 1782"/>
                <a:gd name="T29" fmla="*/ 769 h 1541"/>
                <a:gd name="T30" fmla="*/ 446 w 1782"/>
                <a:gd name="T31" fmla="*/ 0 h 1541"/>
                <a:gd name="T32" fmla="*/ 1336 w 1782"/>
                <a:gd name="T33" fmla="*/ 0 h 1541"/>
                <a:gd name="T34" fmla="*/ 1428 w 1782"/>
                <a:gd name="T35" fmla="*/ 159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82" h="1541">
                  <a:moveTo>
                    <a:pt x="1597" y="769"/>
                  </a:moveTo>
                  <a:lnTo>
                    <a:pt x="1243" y="159"/>
                  </a:lnTo>
                  <a:lnTo>
                    <a:pt x="539" y="159"/>
                  </a:lnTo>
                  <a:lnTo>
                    <a:pt x="185" y="769"/>
                  </a:lnTo>
                  <a:lnTo>
                    <a:pt x="539" y="1382"/>
                  </a:lnTo>
                  <a:lnTo>
                    <a:pt x="1243" y="1382"/>
                  </a:lnTo>
                  <a:lnTo>
                    <a:pt x="1597" y="769"/>
                  </a:lnTo>
                  <a:close/>
                  <a:moveTo>
                    <a:pt x="1428" y="159"/>
                  </a:moveTo>
                  <a:lnTo>
                    <a:pt x="1243" y="159"/>
                  </a:lnTo>
                  <a:lnTo>
                    <a:pt x="1336" y="318"/>
                  </a:lnTo>
                  <a:lnTo>
                    <a:pt x="1521" y="318"/>
                  </a:lnTo>
                  <a:lnTo>
                    <a:pt x="1782" y="769"/>
                  </a:lnTo>
                  <a:lnTo>
                    <a:pt x="1336" y="1541"/>
                  </a:lnTo>
                  <a:lnTo>
                    <a:pt x="446" y="1541"/>
                  </a:lnTo>
                  <a:lnTo>
                    <a:pt x="0" y="769"/>
                  </a:lnTo>
                  <a:lnTo>
                    <a:pt x="446" y="0"/>
                  </a:lnTo>
                  <a:lnTo>
                    <a:pt x="1336" y="0"/>
                  </a:lnTo>
                  <a:lnTo>
                    <a:pt x="1428" y="1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Source Han Sans SC" panose="020B0500000000000000" pitchFamily="34" charset="-128"/>
                <a:ea typeface="Source Han Sans SC" panose="020B0500000000000000" pitchFamily="34" charset="-128"/>
              </a:endParaRPr>
            </a:p>
          </p:txBody>
        </p:sp>
      </p:grpSp>
      <p:sp>
        <p:nvSpPr>
          <p:cNvPr id="28" name="矩形 27" descr="e7d195523061f1c0d3ba7f298e59d031c9c3f97027ed136f882110EF8F17BAD1F2C348D17C7856EF46CB4678CC9E44EE1ABA681E3133328A7B4D22AAF822B2429426B2355AA8CC4431B8568D2CF3B73AE9F4AE98D5A0D6A5566EF967553E96D781C502472DAB692B5E92B1CB5B32F40BF8CF6181A24AB2F2CD3A9A53F0FE7F0D4E247476572CCFAC"/>
          <p:cNvSpPr/>
          <p:nvPr/>
        </p:nvSpPr>
        <p:spPr>
          <a:xfrm>
            <a:off x="5951173" y="3361990"/>
            <a:ext cx="2617002" cy="453650"/>
          </a:xfrm>
          <a:prstGeom prst="rect">
            <a:avLst/>
          </a:prstGeom>
        </p:spPr>
        <p:style>
          <a:lnRef idx="0">
            <a:scrgbClr r="0" g="0" b="0"/>
          </a:lnRef>
          <a:fillRef idx="0">
            <a:scrgbClr r="0" g="0" b="0"/>
          </a:fillRef>
          <a:effectRef idx="0">
            <a:scrgbClr r="0" g="0" b="0"/>
          </a:effectRef>
          <a:fontRef idx="major"/>
        </p:style>
        <p:txBody>
          <a:bodyPr wrap="square" anchor="ctr" anchorCtr="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2000" b="1" dirty="0">
                <a:solidFill>
                  <a:srgbClr val="F9A41A"/>
                </a:solidFill>
                <a:latin typeface="Source Han Sans SC" panose="020B0500000000000000" pitchFamily="34" charset="-128"/>
                <a:ea typeface="Source Han Sans SC" panose="020B0500000000000000" pitchFamily="34" charset="-128"/>
              </a:rPr>
              <a:t>请替换文字内容</a:t>
            </a:r>
            <a:endParaRPr lang="zh-CN" altLang="en-US" sz="2000" b="1" dirty="0">
              <a:solidFill>
                <a:srgbClr val="F9A41A"/>
              </a:solidFill>
              <a:latin typeface="Source Han Sans SC" panose="020B0500000000000000" pitchFamily="34" charset="-128"/>
              <a:ea typeface="Source Han Sans SC" panose="020B0500000000000000" pitchFamily="34" charset="-128"/>
            </a:endParaRPr>
          </a:p>
        </p:txBody>
      </p:sp>
      <p:sp>
        <p:nvSpPr>
          <p:cNvPr id="29" name="矩形 28" descr="e7d195523061f1c0d3ba7f298e59d031c9c3f97027ed136f882110EF8F17BAD1F2C348D17C7856EF46CB4678CC9E44EE1ABA681E3133328A7B4D22AAF822B2429426B2355AA8CC4431B8568D2CF3B73AE9F4AE98D5A0D6A5566EF967553E96D781C502472DAB692B5E92B1CB5B32F40BF8CF6181A24AB2F2CD3A9A53F0FE7F0D4E247476572CCFAC"/>
          <p:cNvSpPr/>
          <p:nvPr/>
        </p:nvSpPr>
        <p:spPr>
          <a:xfrm>
            <a:off x="5951173" y="3781320"/>
            <a:ext cx="4430812" cy="549189"/>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1200" dirty="0">
                <a:latin typeface="Source Han Sans SC" panose="020B0500000000000000" pitchFamily="34" charset="-128"/>
                <a:ea typeface="Source Han Sans SC" panose="020B0500000000000000" pitchFamily="34" charset="-128"/>
              </a:rPr>
              <a:t>您的内容打在这里，或者通过复制您的文本后，在此框中选择粘贴，并选择只保留文字。</a:t>
            </a:r>
            <a:endParaRPr lang="zh-CN" altLang="en-US" sz="1200" dirty="0">
              <a:latin typeface="Source Han Sans SC" panose="020B0500000000000000" pitchFamily="34" charset="-128"/>
              <a:ea typeface="Source Han Sans SC" panose="020B0500000000000000" pitchFamily="34" charset="-128"/>
            </a:endParaRPr>
          </a:p>
        </p:txBody>
      </p:sp>
      <p:sp>
        <p:nvSpPr>
          <p:cNvPr id="30" name="矩形 29" descr="e7d195523061f1c0d3ba7f298e59d031c9c3f97027ed136f882110EF8F17BAD1F2C348D17C7856EF46CB4678CC9E44EE1ABA681E3133328A7B4D22AAF822B2429426B2355AA8CC4431B8568D2CF3B73AE9F4AE98D5A0D6A5566EF967553E96D781C502472DAB692B5E92B1CB5B32F40BF8CF6181A24AB2F2CD3A9A53F0FE7F0D4E247476572CCFAC"/>
          <p:cNvSpPr/>
          <p:nvPr/>
        </p:nvSpPr>
        <p:spPr>
          <a:xfrm>
            <a:off x="6747211" y="4864565"/>
            <a:ext cx="2617002" cy="453650"/>
          </a:xfrm>
          <a:prstGeom prst="rect">
            <a:avLst/>
          </a:prstGeom>
        </p:spPr>
        <p:style>
          <a:lnRef idx="0">
            <a:scrgbClr r="0" g="0" b="0"/>
          </a:lnRef>
          <a:fillRef idx="0">
            <a:scrgbClr r="0" g="0" b="0"/>
          </a:fillRef>
          <a:effectRef idx="0">
            <a:scrgbClr r="0" g="0" b="0"/>
          </a:effectRef>
          <a:fontRef idx="major"/>
        </p:style>
        <p:txBody>
          <a:bodyPr wrap="square" anchor="ctr" anchorCtr="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2000" b="1" dirty="0">
                <a:solidFill>
                  <a:srgbClr val="2461A4"/>
                </a:solidFill>
                <a:latin typeface="Source Han Sans SC" panose="020B0500000000000000" pitchFamily="34" charset="-128"/>
                <a:ea typeface="Source Han Sans SC" panose="020B0500000000000000" pitchFamily="34" charset="-128"/>
              </a:rPr>
              <a:t>请替换文字内容</a:t>
            </a:r>
            <a:endParaRPr lang="zh-CN" altLang="en-US" sz="2000" b="1" dirty="0">
              <a:solidFill>
                <a:srgbClr val="2461A4"/>
              </a:solidFill>
              <a:latin typeface="Source Han Sans SC" panose="020B0500000000000000" pitchFamily="34" charset="-128"/>
              <a:ea typeface="Source Han Sans SC" panose="020B0500000000000000" pitchFamily="34" charset="-128"/>
            </a:endParaRPr>
          </a:p>
        </p:txBody>
      </p:sp>
      <p:sp>
        <p:nvSpPr>
          <p:cNvPr id="31" name="矩形 30" descr="e7d195523061f1c0d3ba7f298e59d031c9c3f97027ed136f882110EF8F17BAD1F2C348D17C7856EF46CB4678CC9E44EE1ABA681E3133328A7B4D22AAF822B2429426B2355AA8CC4431B8568D2CF3B73AE9F4AE98D5A0D6A5566EF967553E96D781C502472DAB692B5E92B1CB5B32F40BF8CF6181A24AB2F2CD3A9A53F0FE7F0D4E247476572CCFAC"/>
          <p:cNvSpPr/>
          <p:nvPr/>
        </p:nvSpPr>
        <p:spPr>
          <a:xfrm>
            <a:off x="6747211" y="5283895"/>
            <a:ext cx="4430812" cy="549189"/>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1200" dirty="0">
                <a:latin typeface="Source Han Sans SC" panose="020B0500000000000000" pitchFamily="34" charset="-128"/>
                <a:ea typeface="Source Han Sans SC" panose="020B0500000000000000" pitchFamily="34" charset="-128"/>
              </a:rPr>
              <a:t>您的内容打在这里，或者通过复制您的文本后，在此框中选择粘贴，并选择只保留文字。</a:t>
            </a:r>
            <a:endParaRPr lang="zh-CN" altLang="en-US" sz="1200" dirty="0">
              <a:latin typeface="Source Han Sans SC" panose="020B0500000000000000" pitchFamily="34" charset="-128"/>
              <a:ea typeface="Source Han Sans SC" panose="020B0500000000000000" pitchFamily="34" charset="-128"/>
            </a:endParaRPr>
          </a:p>
        </p:txBody>
      </p:sp>
      <p:sp>
        <p:nvSpPr>
          <p:cNvPr id="32" name="Freeform 5" descr="e7d195523061f1c0d3ba7f298e59d031c9c3f97027ed136f882110EF8F17BAD1F2C348D17C7856EF46CB4678CC9E44EE1ABA681E3133328A7B4D22AAF822B2429426B2355AA8CC4431B8568D2CF3B73AE9F4AE98D5A0D6A5566EF967553E96D781C502472DAB692B5E92B1CB5B32F40BF8CF6181A24AB2F2CD3A9A53F0FE7F0D4E247476572CCFAC"/>
          <p:cNvSpPr/>
          <p:nvPr/>
        </p:nvSpPr>
        <p:spPr bwMode="auto">
          <a:xfrm>
            <a:off x="5388217" y="3604038"/>
            <a:ext cx="390641" cy="334772"/>
          </a:xfrm>
          <a:custGeom>
            <a:avLst/>
            <a:gdLst>
              <a:gd name="T0" fmla="*/ 661 w 740"/>
              <a:gd name="T1" fmla="*/ 59 h 634"/>
              <a:gd name="T2" fmla="*/ 519 w 740"/>
              <a:gd name="T3" fmla="*/ 0 h 634"/>
              <a:gd name="T4" fmla="*/ 378 w 740"/>
              <a:gd name="T5" fmla="*/ 59 h 634"/>
              <a:gd name="T6" fmla="*/ 370 w 740"/>
              <a:gd name="T7" fmla="*/ 67 h 634"/>
              <a:gd name="T8" fmla="*/ 222 w 740"/>
              <a:gd name="T9" fmla="*/ 215 h 634"/>
              <a:gd name="T10" fmla="*/ 201 w 740"/>
              <a:gd name="T11" fmla="*/ 236 h 634"/>
              <a:gd name="T12" fmla="*/ 248 w 740"/>
              <a:gd name="T13" fmla="*/ 283 h 634"/>
              <a:gd name="T14" fmla="*/ 269 w 740"/>
              <a:gd name="T15" fmla="*/ 262 h 634"/>
              <a:gd name="T16" fmla="*/ 417 w 740"/>
              <a:gd name="T17" fmla="*/ 114 h 634"/>
              <a:gd name="T18" fmla="*/ 425 w 740"/>
              <a:gd name="T19" fmla="*/ 106 h 634"/>
              <a:gd name="T20" fmla="*/ 519 w 740"/>
              <a:gd name="T21" fmla="*/ 67 h 634"/>
              <a:gd name="T22" fmla="*/ 614 w 740"/>
              <a:gd name="T23" fmla="*/ 106 h 634"/>
              <a:gd name="T24" fmla="*/ 614 w 740"/>
              <a:gd name="T25" fmla="*/ 295 h 634"/>
              <a:gd name="T26" fmla="*/ 606 w 740"/>
              <a:gd name="T27" fmla="*/ 303 h 634"/>
              <a:gd name="T28" fmla="*/ 370 w 740"/>
              <a:gd name="T29" fmla="*/ 539 h 634"/>
              <a:gd name="T30" fmla="*/ 181 w 740"/>
              <a:gd name="T31" fmla="*/ 350 h 634"/>
              <a:gd name="T32" fmla="*/ 181 w 740"/>
              <a:gd name="T33" fmla="*/ 350 h 634"/>
              <a:gd name="T34" fmla="*/ 134 w 740"/>
              <a:gd name="T35" fmla="*/ 303 h 634"/>
              <a:gd name="T36" fmla="*/ 134 w 740"/>
              <a:gd name="T37" fmla="*/ 303 h 634"/>
              <a:gd name="T38" fmla="*/ 126 w 740"/>
              <a:gd name="T39" fmla="*/ 295 h 634"/>
              <a:gd name="T40" fmla="*/ 95 w 740"/>
              <a:gd name="T41" fmla="*/ 247 h 634"/>
              <a:gd name="T42" fmla="*/ 94 w 740"/>
              <a:gd name="T43" fmla="*/ 244 h 634"/>
              <a:gd name="T44" fmla="*/ 91 w 740"/>
              <a:gd name="T45" fmla="*/ 231 h 634"/>
              <a:gd name="T46" fmla="*/ 90 w 740"/>
              <a:gd name="T47" fmla="*/ 228 h 634"/>
              <a:gd name="T48" fmla="*/ 87 w 740"/>
              <a:gd name="T49" fmla="*/ 212 h 634"/>
              <a:gd name="T50" fmla="*/ 87 w 740"/>
              <a:gd name="T51" fmla="*/ 208 h 634"/>
              <a:gd name="T52" fmla="*/ 87 w 740"/>
              <a:gd name="T53" fmla="*/ 194 h 634"/>
              <a:gd name="T54" fmla="*/ 87 w 740"/>
              <a:gd name="T55" fmla="*/ 190 h 634"/>
              <a:gd name="T56" fmla="*/ 90 w 740"/>
              <a:gd name="T57" fmla="*/ 174 h 634"/>
              <a:gd name="T58" fmla="*/ 90 w 740"/>
              <a:gd name="T59" fmla="*/ 171 h 634"/>
              <a:gd name="T60" fmla="*/ 94 w 740"/>
              <a:gd name="T61" fmla="*/ 157 h 634"/>
              <a:gd name="T62" fmla="*/ 96 w 740"/>
              <a:gd name="T63" fmla="*/ 153 h 634"/>
              <a:gd name="T64" fmla="*/ 103 w 740"/>
              <a:gd name="T65" fmla="*/ 138 h 634"/>
              <a:gd name="T66" fmla="*/ 104 w 740"/>
              <a:gd name="T67" fmla="*/ 136 h 634"/>
              <a:gd name="T68" fmla="*/ 114 w 740"/>
              <a:gd name="T69" fmla="*/ 120 h 634"/>
              <a:gd name="T70" fmla="*/ 126 w 740"/>
              <a:gd name="T71" fmla="*/ 106 h 634"/>
              <a:gd name="T72" fmla="*/ 158 w 740"/>
              <a:gd name="T73" fmla="*/ 83 h 634"/>
              <a:gd name="T74" fmla="*/ 207 w 740"/>
              <a:gd name="T75" fmla="*/ 68 h 634"/>
              <a:gd name="T76" fmla="*/ 221 w 740"/>
              <a:gd name="T77" fmla="*/ 67 h 634"/>
              <a:gd name="T78" fmla="*/ 233 w 740"/>
              <a:gd name="T79" fmla="*/ 68 h 634"/>
              <a:gd name="T80" fmla="*/ 237 w 740"/>
              <a:gd name="T81" fmla="*/ 68 h 634"/>
              <a:gd name="T82" fmla="*/ 245 w 740"/>
              <a:gd name="T83" fmla="*/ 70 h 634"/>
              <a:gd name="T84" fmla="*/ 251 w 740"/>
              <a:gd name="T85" fmla="*/ 71 h 634"/>
              <a:gd name="T86" fmla="*/ 257 w 740"/>
              <a:gd name="T87" fmla="*/ 72 h 634"/>
              <a:gd name="T88" fmla="*/ 263 w 740"/>
              <a:gd name="T89" fmla="*/ 74 h 634"/>
              <a:gd name="T90" fmla="*/ 267 w 740"/>
              <a:gd name="T91" fmla="*/ 75 h 634"/>
              <a:gd name="T92" fmla="*/ 317 w 740"/>
              <a:gd name="T93" fmla="*/ 25 h 634"/>
              <a:gd name="T94" fmla="*/ 272 w 740"/>
              <a:gd name="T95" fmla="*/ 7 h 634"/>
              <a:gd name="T96" fmla="*/ 267 w 740"/>
              <a:gd name="T97" fmla="*/ 6 h 634"/>
              <a:gd name="T98" fmla="*/ 249 w 740"/>
              <a:gd name="T99" fmla="*/ 3 h 634"/>
              <a:gd name="T100" fmla="*/ 243 w 740"/>
              <a:gd name="T101" fmla="*/ 2 h 634"/>
              <a:gd name="T102" fmla="*/ 221 w 740"/>
              <a:gd name="T103" fmla="*/ 0 h 634"/>
              <a:gd name="T104" fmla="*/ 79 w 740"/>
              <a:gd name="T105" fmla="*/ 59 h 634"/>
              <a:gd name="T106" fmla="*/ 79 w 740"/>
              <a:gd name="T107" fmla="*/ 343 h 634"/>
              <a:gd name="T108" fmla="*/ 86 w 740"/>
              <a:gd name="T109" fmla="*/ 350 h 634"/>
              <a:gd name="T110" fmla="*/ 370 w 740"/>
              <a:gd name="T111" fmla="*/ 634 h 634"/>
              <a:gd name="T112" fmla="*/ 654 w 740"/>
              <a:gd name="T113" fmla="*/ 350 h 634"/>
              <a:gd name="T114" fmla="*/ 661 w 740"/>
              <a:gd name="T115" fmla="*/ 343 h 634"/>
              <a:gd name="T116" fmla="*/ 661 w 740"/>
              <a:gd name="T117" fmla="*/ 59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0" h="634">
                <a:moveTo>
                  <a:pt x="661" y="59"/>
                </a:moveTo>
                <a:cubicBezTo>
                  <a:pt x="624" y="21"/>
                  <a:pt x="573" y="0"/>
                  <a:pt x="519" y="0"/>
                </a:cubicBezTo>
                <a:cubicBezTo>
                  <a:pt x="468" y="0"/>
                  <a:pt x="417" y="20"/>
                  <a:pt x="378" y="59"/>
                </a:cubicBezTo>
                <a:cubicBezTo>
                  <a:pt x="370" y="67"/>
                  <a:pt x="370" y="67"/>
                  <a:pt x="370" y="67"/>
                </a:cubicBezTo>
                <a:cubicBezTo>
                  <a:pt x="222" y="215"/>
                  <a:pt x="222" y="215"/>
                  <a:pt x="222" y="215"/>
                </a:cubicBezTo>
                <a:cubicBezTo>
                  <a:pt x="201" y="236"/>
                  <a:pt x="201" y="236"/>
                  <a:pt x="201" y="236"/>
                </a:cubicBezTo>
                <a:cubicBezTo>
                  <a:pt x="248" y="283"/>
                  <a:pt x="248" y="283"/>
                  <a:pt x="248" y="283"/>
                </a:cubicBezTo>
                <a:cubicBezTo>
                  <a:pt x="269" y="262"/>
                  <a:pt x="269" y="262"/>
                  <a:pt x="269" y="262"/>
                </a:cubicBezTo>
                <a:cubicBezTo>
                  <a:pt x="417" y="114"/>
                  <a:pt x="417" y="114"/>
                  <a:pt x="417" y="114"/>
                </a:cubicBezTo>
                <a:cubicBezTo>
                  <a:pt x="425" y="106"/>
                  <a:pt x="425" y="106"/>
                  <a:pt x="425" y="106"/>
                </a:cubicBezTo>
                <a:cubicBezTo>
                  <a:pt x="450" y="81"/>
                  <a:pt x="484" y="67"/>
                  <a:pt x="519" y="67"/>
                </a:cubicBezTo>
                <a:cubicBezTo>
                  <a:pt x="555" y="67"/>
                  <a:pt x="589" y="81"/>
                  <a:pt x="614" y="106"/>
                </a:cubicBezTo>
                <a:cubicBezTo>
                  <a:pt x="666" y="158"/>
                  <a:pt x="666" y="243"/>
                  <a:pt x="614" y="295"/>
                </a:cubicBezTo>
                <a:cubicBezTo>
                  <a:pt x="606" y="303"/>
                  <a:pt x="606" y="303"/>
                  <a:pt x="606" y="303"/>
                </a:cubicBezTo>
                <a:cubicBezTo>
                  <a:pt x="370" y="539"/>
                  <a:pt x="370" y="539"/>
                  <a:pt x="370" y="539"/>
                </a:cubicBezTo>
                <a:cubicBezTo>
                  <a:pt x="181" y="350"/>
                  <a:pt x="181" y="350"/>
                  <a:pt x="181" y="350"/>
                </a:cubicBezTo>
                <a:cubicBezTo>
                  <a:pt x="181" y="350"/>
                  <a:pt x="181" y="350"/>
                  <a:pt x="181" y="350"/>
                </a:cubicBezTo>
                <a:cubicBezTo>
                  <a:pt x="134" y="303"/>
                  <a:pt x="134" y="303"/>
                  <a:pt x="134" y="303"/>
                </a:cubicBezTo>
                <a:cubicBezTo>
                  <a:pt x="134" y="303"/>
                  <a:pt x="134" y="303"/>
                  <a:pt x="134" y="303"/>
                </a:cubicBezTo>
                <a:cubicBezTo>
                  <a:pt x="126" y="295"/>
                  <a:pt x="126" y="295"/>
                  <a:pt x="126" y="295"/>
                </a:cubicBezTo>
                <a:cubicBezTo>
                  <a:pt x="112" y="282"/>
                  <a:pt x="102" y="265"/>
                  <a:pt x="95" y="247"/>
                </a:cubicBezTo>
                <a:cubicBezTo>
                  <a:pt x="94" y="244"/>
                  <a:pt x="94" y="244"/>
                  <a:pt x="94" y="244"/>
                </a:cubicBezTo>
                <a:cubicBezTo>
                  <a:pt x="93" y="240"/>
                  <a:pt x="92" y="236"/>
                  <a:pt x="91" y="231"/>
                </a:cubicBezTo>
                <a:cubicBezTo>
                  <a:pt x="90" y="230"/>
                  <a:pt x="90" y="229"/>
                  <a:pt x="90" y="228"/>
                </a:cubicBezTo>
                <a:cubicBezTo>
                  <a:pt x="89" y="223"/>
                  <a:pt x="88" y="217"/>
                  <a:pt x="87" y="212"/>
                </a:cubicBezTo>
                <a:cubicBezTo>
                  <a:pt x="87" y="210"/>
                  <a:pt x="87" y="209"/>
                  <a:pt x="87" y="208"/>
                </a:cubicBezTo>
                <a:cubicBezTo>
                  <a:pt x="87" y="203"/>
                  <a:pt x="87" y="199"/>
                  <a:pt x="87" y="194"/>
                </a:cubicBezTo>
                <a:cubicBezTo>
                  <a:pt x="87" y="193"/>
                  <a:pt x="87" y="192"/>
                  <a:pt x="87" y="190"/>
                </a:cubicBezTo>
                <a:cubicBezTo>
                  <a:pt x="88" y="185"/>
                  <a:pt x="89" y="179"/>
                  <a:pt x="90" y="174"/>
                </a:cubicBezTo>
                <a:cubicBezTo>
                  <a:pt x="90" y="173"/>
                  <a:pt x="90" y="172"/>
                  <a:pt x="90" y="171"/>
                </a:cubicBezTo>
                <a:cubicBezTo>
                  <a:pt x="91" y="166"/>
                  <a:pt x="93" y="162"/>
                  <a:pt x="94" y="157"/>
                </a:cubicBezTo>
                <a:cubicBezTo>
                  <a:pt x="95" y="156"/>
                  <a:pt x="95" y="155"/>
                  <a:pt x="96" y="153"/>
                </a:cubicBezTo>
                <a:cubicBezTo>
                  <a:pt x="98" y="148"/>
                  <a:pt x="100" y="143"/>
                  <a:pt x="103" y="138"/>
                </a:cubicBezTo>
                <a:cubicBezTo>
                  <a:pt x="103" y="137"/>
                  <a:pt x="103" y="137"/>
                  <a:pt x="104" y="136"/>
                </a:cubicBezTo>
                <a:cubicBezTo>
                  <a:pt x="107" y="130"/>
                  <a:pt x="110" y="125"/>
                  <a:pt x="114" y="120"/>
                </a:cubicBezTo>
                <a:cubicBezTo>
                  <a:pt x="118" y="115"/>
                  <a:pt x="122" y="111"/>
                  <a:pt x="126" y="106"/>
                </a:cubicBezTo>
                <a:cubicBezTo>
                  <a:pt x="135" y="97"/>
                  <a:pt x="146" y="89"/>
                  <a:pt x="158" y="83"/>
                </a:cubicBezTo>
                <a:cubicBezTo>
                  <a:pt x="173" y="75"/>
                  <a:pt x="190" y="69"/>
                  <a:pt x="207" y="68"/>
                </a:cubicBezTo>
                <a:cubicBezTo>
                  <a:pt x="212" y="67"/>
                  <a:pt x="216" y="67"/>
                  <a:pt x="221" y="67"/>
                </a:cubicBezTo>
                <a:cubicBezTo>
                  <a:pt x="225" y="67"/>
                  <a:pt x="229" y="67"/>
                  <a:pt x="233" y="68"/>
                </a:cubicBezTo>
                <a:cubicBezTo>
                  <a:pt x="235" y="68"/>
                  <a:pt x="236" y="68"/>
                  <a:pt x="237" y="68"/>
                </a:cubicBezTo>
                <a:cubicBezTo>
                  <a:pt x="240" y="69"/>
                  <a:pt x="243" y="69"/>
                  <a:pt x="245" y="70"/>
                </a:cubicBezTo>
                <a:cubicBezTo>
                  <a:pt x="247" y="70"/>
                  <a:pt x="249" y="70"/>
                  <a:pt x="251" y="71"/>
                </a:cubicBezTo>
                <a:cubicBezTo>
                  <a:pt x="253" y="71"/>
                  <a:pt x="255" y="72"/>
                  <a:pt x="257" y="72"/>
                </a:cubicBezTo>
                <a:cubicBezTo>
                  <a:pt x="259" y="73"/>
                  <a:pt x="261" y="73"/>
                  <a:pt x="263" y="74"/>
                </a:cubicBezTo>
                <a:cubicBezTo>
                  <a:pt x="264" y="74"/>
                  <a:pt x="265" y="75"/>
                  <a:pt x="267" y="75"/>
                </a:cubicBezTo>
                <a:cubicBezTo>
                  <a:pt x="317" y="25"/>
                  <a:pt x="317" y="25"/>
                  <a:pt x="317" y="25"/>
                </a:cubicBezTo>
                <a:cubicBezTo>
                  <a:pt x="302" y="17"/>
                  <a:pt x="287" y="11"/>
                  <a:pt x="272" y="7"/>
                </a:cubicBezTo>
                <a:cubicBezTo>
                  <a:pt x="270" y="7"/>
                  <a:pt x="269" y="6"/>
                  <a:pt x="267" y="6"/>
                </a:cubicBezTo>
                <a:cubicBezTo>
                  <a:pt x="261" y="5"/>
                  <a:pt x="255" y="3"/>
                  <a:pt x="249" y="3"/>
                </a:cubicBezTo>
                <a:cubicBezTo>
                  <a:pt x="247" y="2"/>
                  <a:pt x="245" y="2"/>
                  <a:pt x="243" y="2"/>
                </a:cubicBezTo>
                <a:cubicBezTo>
                  <a:pt x="236" y="1"/>
                  <a:pt x="228" y="0"/>
                  <a:pt x="221" y="0"/>
                </a:cubicBezTo>
                <a:cubicBezTo>
                  <a:pt x="169" y="0"/>
                  <a:pt x="118" y="20"/>
                  <a:pt x="79" y="59"/>
                </a:cubicBezTo>
                <a:cubicBezTo>
                  <a:pt x="0" y="137"/>
                  <a:pt x="0" y="264"/>
                  <a:pt x="79" y="343"/>
                </a:cubicBezTo>
                <a:cubicBezTo>
                  <a:pt x="86" y="350"/>
                  <a:pt x="86" y="350"/>
                  <a:pt x="86" y="350"/>
                </a:cubicBezTo>
                <a:cubicBezTo>
                  <a:pt x="370" y="634"/>
                  <a:pt x="370" y="634"/>
                  <a:pt x="370" y="634"/>
                </a:cubicBezTo>
                <a:cubicBezTo>
                  <a:pt x="654" y="350"/>
                  <a:pt x="654" y="350"/>
                  <a:pt x="654" y="350"/>
                </a:cubicBezTo>
                <a:cubicBezTo>
                  <a:pt x="661" y="343"/>
                  <a:pt x="661" y="343"/>
                  <a:pt x="661" y="343"/>
                </a:cubicBezTo>
                <a:cubicBezTo>
                  <a:pt x="740" y="264"/>
                  <a:pt x="740" y="137"/>
                  <a:pt x="661" y="59"/>
                </a:cubicBezTo>
              </a:path>
            </a:pathLst>
          </a:custGeom>
          <a:solidFill>
            <a:srgbClr val="F9A41A"/>
          </a:solidFill>
          <a:ln>
            <a:noFill/>
          </a:ln>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EB7B0E"/>
              </a:solidFill>
              <a:effectLst/>
              <a:uLnTx/>
              <a:uFillTx/>
              <a:latin typeface="Source Han Sans SC" panose="020B0500000000000000" pitchFamily="34" charset="-128"/>
              <a:ea typeface="Source Han Sans SC" panose="020B0500000000000000" pitchFamily="34" charset="-128"/>
            </a:endParaRPr>
          </a:p>
        </p:txBody>
      </p:sp>
      <p:grpSp>
        <p:nvGrpSpPr>
          <p:cNvPr id="33" name="Group 8" descr="e7d195523061f1c0d3ba7f298e59d031c9c3f97027ed136f882110EF8F17BAD1F2C348D17C7856EF46CB4678CC9E44EE1ABA681E3133328A7B4D22AAF822B2429426B2355AA8CC4431B8568D2CF3B73AE9F4AE98D5A0D6A5566EF967553E96D781C502472DAB692B5E92B1CB5B32F40BF8CF6181A24AB2F2CD3A9A53F0FE7F0D4E247476572CCFAC"/>
          <p:cNvGrpSpPr>
            <a:grpSpLocks noChangeAspect="1"/>
          </p:cNvGrpSpPr>
          <p:nvPr/>
        </p:nvGrpSpPr>
        <p:grpSpPr bwMode="auto">
          <a:xfrm>
            <a:off x="6193333" y="5033695"/>
            <a:ext cx="369495" cy="378399"/>
            <a:chOff x="3011" y="1308"/>
            <a:chExt cx="1660" cy="1700"/>
          </a:xfrm>
          <a:solidFill>
            <a:srgbClr val="2461A4"/>
          </a:solidFill>
        </p:grpSpPr>
        <p:sp>
          <p:nvSpPr>
            <p:cNvPr id="34" name="Freeform 9"/>
            <p:cNvSpPr/>
            <p:nvPr/>
          </p:nvSpPr>
          <p:spPr bwMode="auto">
            <a:xfrm>
              <a:off x="3011" y="1308"/>
              <a:ext cx="1660" cy="1501"/>
            </a:xfrm>
            <a:custGeom>
              <a:avLst/>
              <a:gdLst>
                <a:gd name="T0" fmla="*/ 633 w 700"/>
                <a:gd name="T1" fmla="*/ 367 h 633"/>
                <a:gd name="T2" fmla="*/ 633 w 700"/>
                <a:gd name="T3" fmla="*/ 367 h 633"/>
                <a:gd name="T4" fmla="*/ 633 w 700"/>
                <a:gd name="T5" fmla="*/ 350 h 633"/>
                <a:gd name="T6" fmla="*/ 350 w 700"/>
                <a:gd name="T7" fmla="*/ 67 h 633"/>
                <a:gd name="T8" fmla="*/ 67 w 700"/>
                <a:gd name="T9" fmla="*/ 350 h 633"/>
                <a:gd name="T10" fmla="*/ 67 w 700"/>
                <a:gd name="T11" fmla="*/ 367 h 633"/>
                <a:gd name="T12" fmla="*/ 67 w 700"/>
                <a:gd name="T13" fmla="*/ 367 h 633"/>
                <a:gd name="T14" fmla="*/ 67 w 700"/>
                <a:gd name="T15" fmla="*/ 633 h 633"/>
                <a:gd name="T16" fmla="*/ 0 w 700"/>
                <a:gd name="T17" fmla="*/ 633 h 633"/>
                <a:gd name="T18" fmla="*/ 0 w 700"/>
                <a:gd name="T19" fmla="*/ 367 h 633"/>
                <a:gd name="T20" fmla="*/ 0 w 700"/>
                <a:gd name="T21" fmla="*/ 367 h 633"/>
                <a:gd name="T22" fmla="*/ 0 w 700"/>
                <a:gd name="T23" fmla="*/ 350 h 633"/>
                <a:gd name="T24" fmla="*/ 350 w 700"/>
                <a:gd name="T25" fmla="*/ 0 h 633"/>
                <a:gd name="T26" fmla="*/ 700 w 700"/>
                <a:gd name="T27" fmla="*/ 350 h 633"/>
                <a:gd name="T28" fmla="*/ 700 w 700"/>
                <a:gd name="T29" fmla="*/ 367 h 633"/>
                <a:gd name="T30" fmla="*/ 700 w 700"/>
                <a:gd name="T31" fmla="*/ 367 h 633"/>
                <a:gd name="T32" fmla="*/ 700 w 700"/>
                <a:gd name="T33" fmla="*/ 633 h 633"/>
                <a:gd name="T34" fmla="*/ 633 w 700"/>
                <a:gd name="T35" fmla="*/ 633 h 633"/>
                <a:gd name="T36" fmla="*/ 633 w 700"/>
                <a:gd name="T37" fmla="*/ 36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0" h="633">
                  <a:moveTo>
                    <a:pt x="633" y="367"/>
                  </a:moveTo>
                  <a:cubicBezTo>
                    <a:pt x="633" y="367"/>
                    <a:pt x="633" y="367"/>
                    <a:pt x="633" y="367"/>
                  </a:cubicBezTo>
                  <a:cubicBezTo>
                    <a:pt x="633" y="361"/>
                    <a:pt x="633" y="356"/>
                    <a:pt x="633" y="350"/>
                  </a:cubicBezTo>
                  <a:cubicBezTo>
                    <a:pt x="633" y="194"/>
                    <a:pt x="506" y="67"/>
                    <a:pt x="350" y="67"/>
                  </a:cubicBezTo>
                  <a:cubicBezTo>
                    <a:pt x="194" y="67"/>
                    <a:pt x="67" y="194"/>
                    <a:pt x="67" y="350"/>
                  </a:cubicBezTo>
                  <a:cubicBezTo>
                    <a:pt x="67" y="356"/>
                    <a:pt x="67" y="361"/>
                    <a:pt x="67" y="367"/>
                  </a:cubicBezTo>
                  <a:cubicBezTo>
                    <a:pt x="67" y="367"/>
                    <a:pt x="67" y="367"/>
                    <a:pt x="67" y="367"/>
                  </a:cubicBezTo>
                  <a:cubicBezTo>
                    <a:pt x="67" y="633"/>
                    <a:pt x="67" y="633"/>
                    <a:pt x="67" y="633"/>
                  </a:cubicBezTo>
                  <a:cubicBezTo>
                    <a:pt x="0" y="633"/>
                    <a:pt x="0" y="633"/>
                    <a:pt x="0" y="633"/>
                  </a:cubicBezTo>
                  <a:cubicBezTo>
                    <a:pt x="0" y="367"/>
                    <a:pt x="0" y="367"/>
                    <a:pt x="0" y="367"/>
                  </a:cubicBezTo>
                  <a:cubicBezTo>
                    <a:pt x="0" y="367"/>
                    <a:pt x="0" y="367"/>
                    <a:pt x="0" y="367"/>
                  </a:cubicBezTo>
                  <a:cubicBezTo>
                    <a:pt x="0" y="361"/>
                    <a:pt x="0" y="356"/>
                    <a:pt x="0" y="350"/>
                  </a:cubicBezTo>
                  <a:cubicBezTo>
                    <a:pt x="0" y="157"/>
                    <a:pt x="157" y="0"/>
                    <a:pt x="350" y="0"/>
                  </a:cubicBezTo>
                  <a:cubicBezTo>
                    <a:pt x="543" y="0"/>
                    <a:pt x="700" y="157"/>
                    <a:pt x="700" y="350"/>
                  </a:cubicBezTo>
                  <a:cubicBezTo>
                    <a:pt x="700" y="356"/>
                    <a:pt x="700" y="361"/>
                    <a:pt x="700" y="367"/>
                  </a:cubicBezTo>
                  <a:cubicBezTo>
                    <a:pt x="700" y="367"/>
                    <a:pt x="700" y="367"/>
                    <a:pt x="700" y="367"/>
                  </a:cubicBezTo>
                  <a:cubicBezTo>
                    <a:pt x="700" y="633"/>
                    <a:pt x="700" y="633"/>
                    <a:pt x="700" y="633"/>
                  </a:cubicBezTo>
                  <a:cubicBezTo>
                    <a:pt x="633" y="633"/>
                    <a:pt x="633" y="633"/>
                    <a:pt x="633" y="633"/>
                  </a:cubicBezTo>
                  <a:lnTo>
                    <a:pt x="633" y="3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EB7B0E"/>
                </a:solidFill>
                <a:effectLst/>
                <a:uLnTx/>
                <a:uFillTx/>
                <a:latin typeface="Source Han Sans SC" panose="020B0500000000000000" pitchFamily="34" charset="-128"/>
                <a:ea typeface="Source Han Sans SC" panose="020B0500000000000000" pitchFamily="34" charset="-128"/>
              </a:endParaRPr>
            </a:p>
          </p:txBody>
        </p:sp>
        <p:sp>
          <p:nvSpPr>
            <p:cNvPr id="35" name="Rectangle 10"/>
            <p:cNvSpPr>
              <a:spLocks noChangeArrowheads="1"/>
            </p:cNvSpPr>
            <p:nvPr/>
          </p:nvSpPr>
          <p:spPr bwMode="auto">
            <a:xfrm>
              <a:off x="3407" y="2256"/>
              <a:ext cx="157" cy="5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EB7B0E"/>
                </a:solidFill>
                <a:effectLst/>
                <a:uLnTx/>
                <a:uFillTx/>
                <a:latin typeface="Source Han Sans SC" panose="020B0500000000000000" pitchFamily="34" charset="-128"/>
                <a:ea typeface="Source Han Sans SC" panose="020B0500000000000000" pitchFamily="34" charset="-128"/>
              </a:endParaRPr>
            </a:p>
          </p:txBody>
        </p:sp>
        <p:sp>
          <p:nvSpPr>
            <p:cNvPr id="36" name="Freeform 11"/>
            <p:cNvSpPr>
              <a:spLocks noEditPoints="1"/>
            </p:cNvSpPr>
            <p:nvPr/>
          </p:nvSpPr>
          <p:spPr bwMode="auto">
            <a:xfrm>
              <a:off x="3011" y="2178"/>
              <a:ext cx="1660" cy="830"/>
            </a:xfrm>
            <a:custGeom>
              <a:avLst/>
              <a:gdLst>
                <a:gd name="T0" fmla="*/ 0 w 1660"/>
                <a:gd name="T1" fmla="*/ 512 h 830"/>
                <a:gd name="T2" fmla="*/ 553 w 1660"/>
                <a:gd name="T3" fmla="*/ 512 h 830"/>
                <a:gd name="T4" fmla="*/ 553 w 1660"/>
                <a:gd name="T5" fmla="*/ 671 h 830"/>
                <a:gd name="T6" fmla="*/ 0 w 1660"/>
                <a:gd name="T7" fmla="*/ 671 h 830"/>
                <a:gd name="T8" fmla="*/ 0 w 1660"/>
                <a:gd name="T9" fmla="*/ 512 h 830"/>
                <a:gd name="T10" fmla="*/ 237 w 1660"/>
                <a:gd name="T11" fmla="*/ 0 h 830"/>
                <a:gd name="T12" fmla="*/ 553 w 1660"/>
                <a:gd name="T13" fmla="*/ 0 h 830"/>
                <a:gd name="T14" fmla="*/ 553 w 1660"/>
                <a:gd name="T15" fmla="*/ 156 h 830"/>
                <a:gd name="T16" fmla="*/ 237 w 1660"/>
                <a:gd name="T17" fmla="*/ 156 h 830"/>
                <a:gd name="T18" fmla="*/ 237 w 1660"/>
                <a:gd name="T19" fmla="*/ 0 h 830"/>
                <a:gd name="T20" fmla="*/ 1108 w 1660"/>
                <a:gd name="T21" fmla="*/ 0 h 830"/>
                <a:gd name="T22" fmla="*/ 1423 w 1660"/>
                <a:gd name="T23" fmla="*/ 0 h 830"/>
                <a:gd name="T24" fmla="*/ 1423 w 1660"/>
                <a:gd name="T25" fmla="*/ 156 h 830"/>
                <a:gd name="T26" fmla="*/ 1108 w 1660"/>
                <a:gd name="T27" fmla="*/ 156 h 830"/>
                <a:gd name="T28" fmla="*/ 1108 w 1660"/>
                <a:gd name="T29" fmla="*/ 0 h 830"/>
                <a:gd name="T30" fmla="*/ 752 w 1660"/>
                <a:gd name="T31" fmla="*/ 671 h 830"/>
                <a:gd name="T32" fmla="*/ 1108 w 1660"/>
                <a:gd name="T33" fmla="*/ 671 h 830"/>
                <a:gd name="T34" fmla="*/ 1108 w 1660"/>
                <a:gd name="T35" fmla="*/ 830 h 830"/>
                <a:gd name="T36" fmla="*/ 752 w 1660"/>
                <a:gd name="T37" fmla="*/ 830 h 830"/>
                <a:gd name="T38" fmla="*/ 752 w 1660"/>
                <a:gd name="T39" fmla="*/ 671 h 830"/>
                <a:gd name="T40" fmla="*/ 1108 w 1660"/>
                <a:gd name="T41" fmla="*/ 512 h 830"/>
                <a:gd name="T42" fmla="*/ 1660 w 1660"/>
                <a:gd name="T43" fmla="*/ 512 h 830"/>
                <a:gd name="T44" fmla="*/ 1660 w 1660"/>
                <a:gd name="T45" fmla="*/ 671 h 830"/>
                <a:gd name="T46" fmla="*/ 1108 w 1660"/>
                <a:gd name="T47" fmla="*/ 671 h 830"/>
                <a:gd name="T48" fmla="*/ 1108 w 1660"/>
                <a:gd name="T49" fmla="*/ 512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60" h="830">
                  <a:moveTo>
                    <a:pt x="0" y="512"/>
                  </a:moveTo>
                  <a:lnTo>
                    <a:pt x="553" y="512"/>
                  </a:lnTo>
                  <a:lnTo>
                    <a:pt x="553" y="671"/>
                  </a:lnTo>
                  <a:lnTo>
                    <a:pt x="0" y="671"/>
                  </a:lnTo>
                  <a:lnTo>
                    <a:pt x="0" y="512"/>
                  </a:lnTo>
                  <a:close/>
                  <a:moveTo>
                    <a:pt x="237" y="0"/>
                  </a:moveTo>
                  <a:lnTo>
                    <a:pt x="553" y="0"/>
                  </a:lnTo>
                  <a:lnTo>
                    <a:pt x="553" y="156"/>
                  </a:lnTo>
                  <a:lnTo>
                    <a:pt x="237" y="156"/>
                  </a:lnTo>
                  <a:lnTo>
                    <a:pt x="237" y="0"/>
                  </a:lnTo>
                  <a:close/>
                  <a:moveTo>
                    <a:pt x="1108" y="0"/>
                  </a:moveTo>
                  <a:lnTo>
                    <a:pt x="1423" y="0"/>
                  </a:lnTo>
                  <a:lnTo>
                    <a:pt x="1423" y="156"/>
                  </a:lnTo>
                  <a:lnTo>
                    <a:pt x="1108" y="156"/>
                  </a:lnTo>
                  <a:lnTo>
                    <a:pt x="1108" y="0"/>
                  </a:lnTo>
                  <a:close/>
                  <a:moveTo>
                    <a:pt x="752" y="671"/>
                  </a:moveTo>
                  <a:lnTo>
                    <a:pt x="1108" y="671"/>
                  </a:lnTo>
                  <a:lnTo>
                    <a:pt x="1108" y="830"/>
                  </a:lnTo>
                  <a:lnTo>
                    <a:pt x="752" y="830"/>
                  </a:lnTo>
                  <a:lnTo>
                    <a:pt x="752" y="671"/>
                  </a:lnTo>
                  <a:close/>
                  <a:moveTo>
                    <a:pt x="1108" y="512"/>
                  </a:moveTo>
                  <a:lnTo>
                    <a:pt x="1660" y="512"/>
                  </a:lnTo>
                  <a:lnTo>
                    <a:pt x="1660" y="671"/>
                  </a:lnTo>
                  <a:lnTo>
                    <a:pt x="1108" y="671"/>
                  </a:lnTo>
                  <a:lnTo>
                    <a:pt x="1108" y="5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EB7B0E"/>
                </a:solidFill>
                <a:effectLst/>
                <a:uLnTx/>
                <a:uFillTx/>
                <a:latin typeface="Source Han Sans SC" panose="020B0500000000000000" pitchFamily="34" charset="-128"/>
                <a:ea typeface="Source Han Sans SC" panose="020B0500000000000000" pitchFamily="34" charset="-128"/>
              </a:endParaRPr>
            </a:p>
          </p:txBody>
        </p:sp>
        <p:sp>
          <p:nvSpPr>
            <p:cNvPr id="37" name="Rectangle 12"/>
            <p:cNvSpPr>
              <a:spLocks noChangeArrowheads="1"/>
            </p:cNvSpPr>
            <p:nvPr/>
          </p:nvSpPr>
          <p:spPr bwMode="auto">
            <a:xfrm>
              <a:off x="4119" y="2256"/>
              <a:ext cx="156" cy="5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EB7B0E"/>
                </a:solidFill>
                <a:effectLst/>
                <a:uLnTx/>
                <a:uFillTx/>
                <a:latin typeface="Source Han Sans SC" panose="020B0500000000000000" pitchFamily="34" charset="-128"/>
                <a:ea typeface="Source Han Sans SC" panose="020B0500000000000000" pitchFamily="34" charset="-128"/>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4158544" y="505276"/>
            <a:ext cx="3886184"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供应商开发管理</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grpSp>
        <p:nvGrpSpPr>
          <p:cNvPr id="24" name="组合 23"/>
          <p:cNvGrpSpPr/>
          <p:nvPr/>
        </p:nvGrpSpPr>
        <p:grpSpPr>
          <a:xfrm>
            <a:off x="6525932" y="1813762"/>
            <a:ext cx="4392063" cy="4538962"/>
            <a:chOff x="6580736" y="1489859"/>
            <a:chExt cx="4392063" cy="4538962"/>
          </a:xfrm>
          <a:effectLst>
            <a:outerShdw blurRad="190500" dist="38100" dir="2700000" algn="tl" rotWithShape="0">
              <a:prstClr val="black">
                <a:alpha val="20000"/>
              </a:prstClr>
            </a:outerShdw>
          </a:effectLst>
        </p:grpSpPr>
        <p:sp>
          <p:nvSpPr>
            <p:cNvPr id="37" name="Freeform 5"/>
            <p:cNvSpPr/>
            <p:nvPr/>
          </p:nvSpPr>
          <p:spPr bwMode="auto">
            <a:xfrm rot="20766797">
              <a:off x="6830758" y="1489859"/>
              <a:ext cx="3554759" cy="1992948"/>
            </a:xfrm>
            <a:custGeom>
              <a:avLst/>
              <a:gdLst>
                <a:gd name="T0" fmla="*/ 291 w 501"/>
                <a:gd name="T1" fmla="*/ 281 h 281"/>
                <a:gd name="T2" fmla="*/ 268 w 501"/>
                <a:gd name="T3" fmla="*/ 246 h 281"/>
                <a:gd name="T4" fmla="*/ 232 w 501"/>
                <a:gd name="T5" fmla="*/ 227 h 281"/>
                <a:gd name="T6" fmla="*/ 191 w 501"/>
                <a:gd name="T7" fmla="*/ 228 h 281"/>
                <a:gd name="T8" fmla="*/ 156 w 501"/>
                <a:gd name="T9" fmla="*/ 249 h 281"/>
                <a:gd name="T10" fmla="*/ 0 w 501"/>
                <a:gd name="T11" fmla="*/ 92 h 281"/>
                <a:gd name="T12" fmla="*/ 61 w 501"/>
                <a:gd name="T13" fmla="*/ 45 h 281"/>
                <a:gd name="T14" fmla="*/ 131 w 501"/>
                <a:gd name="T15" fmla="*/ 15 h 281"/>
                <a:gd name="T16" fmla="*/ 283 w 501"/>
                <a:gd name="T17" fmla="*/ 12 h 281"/>
                <a:gd name="T18" fmla="*/ 355 w 501"/>
                <a:gd name="T19" fmla="*/ 39 h 281"/>
                <a:gd name="T20" fmla="*/ 418 w 501"/>
                <a:gd name="T21" fmla="*/ 84 h 281"/>
                <a:gd name="T22" fmla="*/ 467 w 501"/>
                <a:gd name="T23" fmla="*/ 142 h 281"/>
                <a:gd name="T24" fmla="*/ 501 w 501"/>
                <a:gd name="T25" fmla="*/ 211 h 281"/>
                <a:gd name="T26" fmla="*/ 291 w 501"/>
                <a:gd name="T27"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1" h="281">
                  <a:moveTo>
                    <a:pt x="291" y="281"/>
                  </a:moveTo>
                  <a:cubicBezTo>
                    <a:pt x="286" y="267"/>
                    <a:pt x="279" y="256"/>
                    <a:pt x="268" y="246"/>
                  </a:cubicBezTo>
                  <a:cubicBezTo>
                    <a:pt x="258" y="237"/>
                    <a:pt x="246" y="230"/>
                    <a:pt x="232" y="227"/>
                  </a:cubicBezTo>
                  <a:cubicBezTo>
                    <a:pt x="219" y="224"/>
                    <a:pt x="205" y="224"/>
                    <a:pt x="191" y="228"/>
                  </a:cubicBezTo>
                  <a:cubicBezTo>
                    <a:pt x="178" y="232"/>
                    <a:pt x="166" y="239"/>
                    <a:pt x="156" y="249"/>
                  </a:cubicBezTo>
                  <a:cubicBezTo>
                    <a:pt x="0" y="92"/>
                    <a:pt x="0" y="92"/>
                    <a:pt x="0" y="92"/>
                  </a:cubicBezTo>
                  <a:cubicBezTo>
                    <a:pt x="18" y="74"/>
                    <a:pt x="38" y="58"/>
                    <a:pt x="61" y="45"/>
                  </a:cubicBezTo>
                  <a:cubicBezTo>
                    <a:pt x="83" y="32"/>
                    <a:pt x="107" y="22"/>
                    <a:pt x="131" y="15"/>
                  </a:cubicBezTo>
                  <a:cubicBezTo>
                    <a:pt x="181" y="1"/>
                    <a:pt x="233" y="0"/>
                    <a:pt x="283" y="12"/>
                  </a:cubicBezTo>
                  <a:cubicBezTo>
                    <a:pt x="308" y="18"/>
                    <a:pt x="333" y="27"/>
                    <a:pt x="355" y="39"/>
                  </a:cubicBezTo>
                  <a:cubicBezTo>
                    <a:pt x="378" y="51"/>
                    <a:pt x="399" y="66"/>
                    <a:pt x="418" y="84"/>
                  </a:cubicBezTo>
                  <a:cubicBezTo>
                    <a:pt x="437" y="101"/>
                    <a:pt x="453" y="120"/>
                    <a:pt x="467" y="142"/>
                  </a:cubicBezTo>
                  <a:cubicBezTo>
                    <a:pt x="481" y="164"/>
                    <a:pt x="493" y="187"/>
                    <a:pt x="501" y="211"/>
                  </a:cubicBezTo>
                  <a:lnTo>
                    <a:pt x="291" y="281"/>
                  </a:lnTo>
                  <a:close/>
                </a:path>
              </a:pathLst>
            </a:custGeom>
            <a:solidFill>
              <a:srgbClr val="F9A41A"/>
            </a:solid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38" name="Freeform 6"/>
            <p:cNvSpPr/>
            <p:nvPr/>
          </p:nvSpPr>
          <p:spPr bwMode="auto">
            <a:xfrm rot="20766797">
              <a:off x="8369075" y="2905695"/>
              <a:ext cx="2603724" cy="2722075"/>
            </a:xfrm>
            <a:custGeom>
              <a:avLst/>
              <a:gdLst>
                <a:gd name="T0" fmla="*/ 45 w 367"/>
                <a:gd name="T1" fmla="*/ 157 h 384"/>
                <a:gd name="T2" fmla="*/ 86 w 367"/>
                <a:gd name="T3" fmla="*/ 155 h 384"/>
                <a:gd name="T4" fmla="*/ 121 w 367"/>
                <a:gd name="T5" fmla="*/ 134 h 384"/>
                <a:gd name="T6" fmla="*/ 140 w 367"/>
                <a:gd name="T7" fmla="*/ 98 h 384"/>
                <a:gd name="T8" fmla="*/ 140 w 367"/>
                <a:gd name="T9" fmla="*/ 57 h 384"/>
                <a:gd name="T10" fmla="*/ 353 w 367"/>
                <a:gd name="T11" fmla="*/ 0 h 384"/>
                <a:gd name="T12" fmla="*/ 355 w 367"/>
                <a:gd name="T13" fmla="*/ 152 h 384"/>
                <a:gd name="T14" fmla="*/ 326 w 367"/>
                <a:gd name="T15" fmla="*/ 224 h 384"/>
                <a:gd name="T16" fmla="*/ 281 w 367"/>
                <a:gd name="T17" fmla="*/ 286 h 384"/>
                <a:gd name="T18" fmla="*/ 222 w 367"/>
                <a:gd name="T19" fmla="*/ 334 h 384"/>
                <a:gd name="T20" fmla="*/ 152 w 367"/>
                <a:gd name="T21" fmla="*/ 366 h 384"/>
                <a:gd name="T22" fmla="*/ 0 w 367"/>
                <a:gd name="T23" fmla="*/ 374 h 384"/>
                <a:gd name="T24" fmla="*/ 45 w 367"/>
                <a:gd name="T25" fmla="*/ 15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7" h="384">
                  <a:moveTo>
                    <a:pt x="45" y="157"/>
                  </a:moveTo>
                  <a:cubicBezTo>
                    <a:pt x="58" y="160"/>
                    <a:pt x="73" y="160"/>
                    <a:pt x="86" y="155"/>
                  </a:cubicBezTo>
                  <a:cubicBezTo>
                    <a:pt x="99" y="151"/>
                    <a:pt x="111" y="144"/>
                    <a:pt x="121" y="134"/>
                  </a:cubicBezTo>
                  <a:cubicBezTo>
                    <a:pt x="130" y="123"/>
                    <a:pt x="137" y="111"/>
                    <a:pt x="140" y="98"/>
                  </a:cubicBezTo>
                  <a:cubicBezTo>
                    <a:pt x="144" y="85"/>
                    <a:pt x="143" y="70"/>
                    <a:pt x="140" y="57"/>
                  </a:cubicBezTo>
                  <a:cubicBezTo>
                    <a:pt x="353" y="0"/>
                    <a:pt x="353" y="0"/>
                    <a:pt x="353" y="0"/>
                  </a:cubicBezTo>
                  <a:cubicBezTo>
                    <a:pt x="367" y="50"/>
                    <a:pt x="367" y="102"/>
                    <a:pt x="355" y="152"/>
                  </a:cubicBezTo>
                  <a:cubicBezTo>
                    <a:pt x="348" y="177"/>
                    <a:pt x="339" y="201"/>
                    <a:pt x="326" y="224"/>
                  </a:cubicBezTo>
                  <a:cubicBezTo>
                    <a:pt x="314" y="246"/>
                    <a:pt x="299" y="267"/>
                    <a:pt x="281" y="286"/>
                  </a:cubicBezTo>
                  <a:cubicBezTo>
                    <a:pt x="264" y="304"/>
                    <a:pt x="244" y="320"/>
                    <a:pt x="222" y="334"/>
                  </a:cubicBezTo>
                  <a:cubicBezTo>
                    <a:pt x="200" y="348"/>
                    <a:pt x="177" y="359"/>
                    <a:pt x="152" y="366"/>
                  </a:cubicBezTo>
                  <a:cubicBezTo>
                    <a:pt x="103" y="382"/>
                    <a:pt x="50" y="384"/>
                    <a:pt x="0" y="374"/>
                  </a:cubicBezTo>
                  <a:lnTo>
                    <a:pt x="45" y="157"/>
                  </a:lnTo>
                  <a:close/>
                </a:path>
              </a:pathLst>
            </a:custGeom>
            <a:solidFill>
              <a:srgbClr val="2461A4"/>
            </a:solid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39" name="Freeform 7"/>
            <p:cNvSpPr/>
            <p:nvPr/>
          </p:nvSpPr>
          <p:spPr bwMode="auto">
            <a:xfrm rot="20766797">
              <a:off x="6580736" y="2533238"/>
              <a:ext cx="2014082" cy="3495583"/>
            </a:xfrm>
            <a:custGeom>
              <a:avLst/>
              <a:gdLst>
                <a:gd name="T0" fmla="*/ 245 w 284"/>
                <a:gd name="T1" fmla="*/ 147 h 493"/>
                <a:gd name="T2" fmla="*/ 226 w 284"/>
                <a:gd name="T3" fmla="*/ 183 h 493"/>
                <a:gd name="T4" fmla="*/ 228 w 284"/>
                <a:gd name="T5" fmla="*/ 224 h 493"/>
                <a:gd name="T6" fmla="*/ 249 w 284"/>
                <a:gd name="T7" fmla="*/ 259 h 493"/>
                <a:gd name="T8" fmla="*/ 284 w 284"/>
                <a:gd name="T9" fmla="*/ 279 h 493"/>
                <a:gd name="T10" fmla="*/ 227 w 284"/>
                <a:gd name="T11" fmla="*/ 493 h 493"/>
                <a:gd name="T12" fmla="*/ 156 w 284"/>
                <a:gd name="T13" fmla="*/ 464 h 493"/>
                <a:gd name="T14" fmla="*/ 95 w 284"/>
                <a:gd name="T15" fmla="*/ 418 h 493"/>
                <a:gd name="T16" fmla="*/ 47 w 284"/>
                <a:gd name="T17" fmla="*/ 358 h 493"/>
                <a:gd name="T18" fmla="*/ 16 w 284"/>
                <a:gd name="T19" fmla="*/ 287 h 493"/>
                <a:gd name="T20" fmla="*/ 11 w 284"/>
                <a:gd name="T21" fmla="*/ 136 h 493"/>
                <a:gd name="T22" fmla="*/ 37 w 284"/>
                <a:gd name="T23" fmla="*/ 63 h 493"/>
                <a:gd name="T24" fmla="*/ 80 w 284"/>
                <a:gd name="T25" fmla="*/ 0 h 493"/>
                <a:gd name="T26" fmla="*/ 245 w 284"/>
                <a:gd name="T27" fmla="*/ 147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493">
                  <a:moveTo>
                    <a:pt x="245" y="147"/>
                  </a:moveTo>
                  <a:cubicBezTo>
                    <a:pt x="236" y="158"/>
                    <a:pt x="229" y="170"/>
                    <a:pt x="226" y="183"/>
                  </a:cubicBezTo>
                  <a:cubicBezTo>
                    <a:pt x="223" y="197"/>
                    <a:pt x="224" y="211"/>
                    <a:pt x="228" y="224"/>
                  </a:cubicBezTo>
                  <a:cubicBezTo>
                    <a:pt x="232" y="238"/>
                    <a:pt x="239" y="249"/>
                    <a:pt x="249" y="259"/>
                  </a:cubicBezTo>
                  <a:cubicBezTo>
                    <a:pt x="259" y="269"/>
                    <a:pt x="271" y="276"/>
                    <a:pt x="284" y="279"/>
                  </a:cubicBezTo>
                  <a:cubicBezTo>
                    <a:pt x="227" y="493"/>
                    <a:pt x="227" y="493"/>
                    <a:pt x="227" y="493"/>
                  </a:cubicBezTo>
                  <a:cubicBezTo>
                    <a:pt x="203" y="486"/>
                    <a:pt x="179" y="476"/>
                    <a:pt x="156" y="464"/>
                  </a:cubicBezTo>
                  <a:cubicBezTo>
                    <a:pt x="134" y="451"/>
                    <a:pt x="113" y="435"/>
                    <a:pt x="95" y="418"/>
                  </a:cubicBezTo>
                  <a:cubicBezTo>
                    <a:pt x="77" y="400"/>
                    <a:pt x="61" y="380"/>
                    <a:pt x="47" y="358"/>
                  </a:cubicBezTo>
                  <a:cubicBezTo>
                    <a:pt x="34" y="336"/>
                    <a:pt x="23" y="312"/>
                    <a:pt x="16" y="287"/>
                  </a:cubicBezTo>
                  <a:cubicBezTo>
                    <a:pt x="1" y="238"/>
                    <a:pt x="0" y="186"/>
                    <a:pt x="11" y="136"/>
                  </a:cubicBezTo>
                  <a:cubicBezTo>
                    <a:pt x="16" y="110"/>
                    <a:pt x="25" y="86"/>
                    <a:pt x="37" y="63"/>
                  </a:cubicBezTo>
                  <a:cubicBezTo>
                    <a:pt x="48" y="40"/>
                    <a:pt x="63" y="19"/>
                    <a:pt x="80" y="0"/>
                  </a:cubicBezTo>
                  <a:lnTo>
                    <a:pt x="245" y="147"/>
                  </a:lnTo>
                  <a:close/>
                </a:path>
              </a:pathLst>
            </a:custGeom>
            <a:solidFill>
              <a:srgbClr val="2461A4"/>
            </a:solid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grpSp>
          <p:nvGrpSpPr>
            <p:cNvPr id="40" name="组合 39"/>
            <p:cNvGrpSpPr/>
            <p:nvPr/>
          </p:nvGrpSpPr>
          <p:grpSpPr>
            <a:xfrm>
              <a:off x="8140421" y="1937872"/>
              <a:ext cx="740454" cy="809513"/>
              <a:chOff x="930276" y="5935664"/>
              <a:chExt cx="306388" cy="334963"/>
            </a:xfrm>
            <a:solidFill>
              <a:schemeClr val="bg1"/>
            </a:solidFill>
            <a:effectLst/>
          </p:grpSpPr>
          <p:sp>
            <p:nvSpPr>
              <p:cNvPr id="46" name="Freeform 665"/>
              <p:cNvSpPr/>
              <p:nvPr/>
            </p:nvSpPr>
            <p:spPr bwMode="auto">
              <a:xfrm>
                <a:off x="930276" y="5935664"/>
                <a:ext cx="306388" cy="23653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47" name="Rectangle 666"/>
              <p:cNvSpPr>
                <a:spLocks noChangeArrowheads="1"/>
              </p:cNvSpPr>
              <p:nvPr/>
            </p:nvSpPr>
            <p:spPr bwMode="auto">
              <a:xfrm>
                <a:off x="957264" y="6189664"/>
                <a:ext cx="44450" cy="809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48" name="Rectangle 667"/>
              <p:cNvSpPr>
                <a:spLocks noChangeArrowheads="1"/>
              </p:cNvSpPr>
              <p:nvPr/>
            </p:nvSpPr>
            <p:spPr bwMode="auto">
              <a:xfrm>
                <a:off x="1030289" y="6149976"/>
                <a:ext cx="444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49" name="Rectangle 668"/>
              <p:cNvSpPr>
                <a:spLocks noChangeArrowheads="1"/>
              </p:cNvSpPr>
              <p:nvPr/>
            </p:nvSpPr>
            <p:spPr bwMode="auto">
              <a:xfrm>
                <a:off x="1104901" y="6110289"/>
                <a:ext cx="44450" cy="160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50" name="Rectangle 669"/>
              <p:cNvSpPr>
                <a:spLocks noChangeArrowheads="1"/>
              </p:cNvSpPr>
              <p:nvPr/>
            </p:nvSpPr>
            <p:spPr bwMode="auto">
              <a:xfrm>
                <a:off x="1177926" y="6070601"/>
                <a:ext cx="44450" cy="200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grpSp>
        <p:grpSp>
          <p:nvGrpSpPr>
            <p:cNvPr id="41" name="组合 40"/>
            <p:cNvGrpSpPr/>
            <p:nvPr/>
          </p:nvGrpSpPr>
          <p:grpSpPr>
            <a:xfrm>
              <a:off x="9356203" y="4003747"/>
              <a:ext cx="853056" cy="688260"/>
              <a:chOff x="1776413" y="3875088"/>
              <a:chExt cx="279400" cy="225425"/>
            </a:xfrm>
            <a:solidFill>
              <a:srgbClr val="323C50"/>
            </a:solidFill>
            <a:effectLst/>
          </p:grpSpPr>
          <p:sp>
            <p:nvSpPr>
              <p:cNvPr id="43" name="Freeform 283"/>
              <p:cNvSpPr/>
              <p:nvPr/>
            </p:nvSpPr>
            <p:spPr bwMode="auto">
              <a:xfrm>
                <a:off x="1776413" y="3875088"/>
                <a:ext cx="279400" cy="106363"/>
              </a:xfrm>
              <a:custGeom>
                <a:avLst/>
                <a:gdLst>
                  <a:gd name="T0" fmla="*/ 285 w 288"/>
                  <a:gd name="T1" fmla="*/ 44 h 111"/>
                  <a:gd name="T2" fmla="*/ 144 w 288"/>
                  <a:gd name="T3" fmla="*/ 0 h 111"/>
                  <a:gd name="T4" fmla="*/ 4 w 288"/>
                  <a:gd name="T5" fmla="*/ 44 h 111"/>
                  <a:gd name="T6" fmla="*/ 0 w 288"/>
                  <a:gd name="T7" fmla="*/ 54 h 111"/>
                  <a:gd name="T8" fmla="*/ 0 w 288"/>
                  <a:gd name="T9" fmla="*/ 106 h 111"/>
                  <a:gd name="T10" fmla="*/ 6 w 288"/>
                  <a:gd name="T11" fmla="*/ 110 h 111"/>
                  <a:gd name="T12" fmla="*/ 67 w 288"/>
                  <a:gd name="T13" fmla="*/ 95 h 111"/>
                  <a:gd name="T14" fmla="*/ 72 w 288"/>
                  <a:gd name="T15" fmla="*/ 87 h 111"/>
                  <a:gd name="T16" fmla="*/ 72 w 288"/>
                  <a:gd name="T17" fmla="*/ 65 h 111"/>
                  <a:gd name="T18" fmla="*/ 76 w 288"/>
                  <a:gd name="T19" fmla="*/ 55 h 111"/>
                  <a:gd name="T20" fmla="*/ 144 w 288"/>
                  <a:gd name="T21" fmla="*/ 40 h 111"/>
                  <a:gd name="T22" fmla="*/ 212 w 288"/>
                  <a:gd name="T23" fmla="*/ 55 h 111"/>
                  <a:gd name="T24" fmla="*/ 216 w 288"/>
                  <a:gd name="T25" fmla="*/ 65 h 111"/>
                  <a:gd name="T26" fmla="*/ 216 w 288"/>
                  <a:gd name="T27" fmla="*/ 84 h 111"/>
                  <a:gd name="T28" fmla="*/ 222 w 288"/>
                  <a:gd name="T29" fmla="*/ 92 h 111"/>
                  <a:gd name="T30" fmla="*/ 283 w 288"/>
                  <a:gd name="T31" fmla="*/ 110 h 111"/>
                  <a:gd name="T32" fmla="*/ 288 w 288"/>
                  <a:gd name="T33" fmla="*/ 106 h 111"/>
                  <a:gd name="T34" fmla="*/ 288 w 288"/>
                  <a:gd name="T35" fmla="*/ 54 h 111"/>
                  <a:gd name="T36" fmla="*/ 285 w 288"/>
                  <a:gd name="T37" fmla="*/ 4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111">
                    <a:moveTo>
                      <a:pt x="285" y="44"/>
                    </a:moveTo>
                    <a:cubicBezTo>
                      <a:pt x="285" y="44"/>
                      <a:pt x="252" y="0"/>
                      <a:pt x="144" y="0"/>
                    </a:cubicBezTo>
                    <a:cubicBezTo>
                      <a:pt x="37" y="0"/>
                      <a:pt x="4" y="44"/>
                      <a:pt x="4" y="44"/>
                    </a:cubicBezTo>
                    <a:cubicBezTo>
                      <a:pt x="2" y="46"/>
                      <a:pt x="0" y="51"/>
                      <a:pt x="0" y="54"/>
                    </a:cubicBezTo>
                    <a:cubicBezTo>
                      <a:pt x="0" y="106"/>
                      <a:pt x="0" y="106"/>
                      <a:pt x="0" y="106"/>
                    </a:cubicBezTo>
                    <a:cubicBezTo>
                      <a:pt x="0" y="110"/>
                      <a:pt x="3" y="111"/>
                      <a:pt x="6" y="110"/>
                    </a:cubicBezTo>
                    <a:cubicBezTo>
                      <a:pt x="67" y="95"/>
                      <a:pt x="67" y="95"/>
                      <a:pt x="67" y="95"/>
                    </a:cubicBezTo>
                    <a:cubicBezTo>
                      <a:pt x="70" y="94"/>
                      <a:pt x="72" y="90"/>
                      <a:pt x="72" y="87"/>
                    </a:cubicBezTo>
                    <a:cubicBezTo>
                      <a:pt x="72" y="65"/>
                      <a:pt x="72" y="65"/>
                      <a:pt x="72" y="65"/>
                    </a:cubicBezTo>
                    <a:cubicBezTo>
                      <a:pt x="72" y="61"/>
                      <a:pt x="74" y="57"/>
                      <a:pt x="76" y="55"/>
                    </a:cubicBezTo>
                    <a:cubicBezTo>
                      <a:pt x="76" y="55"/>
                      <a:pt x="91" y="40"/>
                      <a:pt x="144" y="40"/>
                    </a:cubicBezTo>
                    <a:cubicBezTo>
                      <a:pt x="198" y="40"/>
                      <a:pt x="212" y="55"/>
                      <a:pt x="212" y="55"/>
                    </a:cubicBezTo>
                    <a:cubicBezTo>
                      <a:pt x="215" y="57"/>
                      <a:pt x="216" y="61"/>
                      <a:pt x="216" y="65"/>
                    </a:cubicBezTo>
                    <a:cubicBezTo>
                      <a:pt x="216" y="84"/>
                      <a:pt x="216" y="84"/>
                      <a:pt x="216" y="84"/>
                    </a:cubicBezTo>
                    <a:cubicBezTo>
                      <a:pt x="216" y="87"/>
                      <a:pt x="219" y="90"/>
                      <a:pt x="222" y="92"/>
                    </a:cubicBezTo>
                    <a:cubicBezTo>
                      <a:pt x="283" y="110"/>
                      <a:pt x="283" y="110"/>
                      <a:pt x="283" y="110"/>
                    </a:cubicBezTo>
                    <a:cubicBezTo>
                      <a:pt x="286" y="111"/>
                      <a:pt x="288" y="110"/>
                      <a:pt x="288" y="106"/>
                    </a:cubicBezTo>
                    <a:cubicBezTo>
                      <a:pt x="288" y="54"/>
                      <a:pt x="288" y="54"/>
                      <a:pt x="288" y="54"/>
                    </a:cubicBezTo>
                    <a:cubicBezTo>
                      <a:pt x="288" y="51"/>
                      <a:pt x="287" y="46"/>
                      <a:pt x="285" y="4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44" name="Freeform 284"/>
              <p:cNvSpPr>
                <a:spLocks noEditPoints="1"/>
              </p:cNvSpPr>
              <p:nvPr/>
            </p:nvSpPr>
            <p:spPr bwMode="auto">
              <a:xfrm>
                <a:off x="1790700" y="3932238"/>
                <a:ext cx="249238" cy="168275"/>
              </a:xfrm>
              <a:custGeom>
                <a:avLst/>
                <a:gdLst>
                  <a:gd name="T0" fmla="*/ 246 w 258"/>
                  <a:gd name="T1" fmla="*/ 99 h 174"/>
                  <a:gd name="T2" fmla="*/ 196 w 258"/>
                  <a:gd name="T3" fmla="*/ 52 h 174"/>
                  <a:gd name="T4" fmla="*/ 185 w 258"/>
                  <a:gd name="T5" fmla="*/ 46 h 174"/>
                  <a:gd name="T6" fmla="*/ 177 w 258"/>
                  <a:gd name="T7" fmla="*/ 12 h 174"/>
                  <a:gd name="T8" fmla="*/ 163 w 258"/>
                  <a:gd name="T9" fmla="*/ 0 h 174"/>
                  <a:gd name="T10" fmla="*/ 96 w 258"/>
                  <a:gd name="T11" fmla="*/ 0 h 174"/>
                  <a:gd name="T12" fmla="*/ 81 w 258"/>
                  <a:gd name="T13" fmla="*/ 12 h 174"/>
                  <a:gd name="T14" fmla="*/ 74 w 258"/>
                  <a:gd name="T15" fmla="*/ 46 h 174"/>
                  <a:gd name="T16" fmla="*/ 63 w 258"/>
                  <a:gd name="T17" fmla="*/ 52 h 174"/>
                  <a:gd name="T18" fmla="*/ 13 w 258"/>
                  <a:gd name="T19" fmla="*/ 99 h 174"/>
                  <a:gd name="T20" fmla="*/ 3 w 258"/>
                  <a:gd name="T21" fmla="*/ 119 h 174"/>
                  <a:gd name="T22" fmla="*/ 1 w 258"/>
                  <a:gd name="T23" fmla="*/ 162 h 174"/>
                  <a:gd name="T24" fmla="*/ 12 w 258"/>
                  <a:gd name="T25" fmla="*/ 174 h 174"/>
                  <a:gd name="T26" fmla="*/ 246 w 258"/>
                  <a:gd name="T27" fmla="*/ 174 h 174"/>
                  <a:gd name="T28" fmla="*/ 258 w 258"/>
                  <a:gd name="T29" fmla="*/ 162 h 174"/>
                  <a:gd name="T30" fmla="*/ 255 w 258"/>
                  <a:gd name="T31" fmla="*/ 119 h 174"/>
                  <a:gd name="T32" fmla="*/ 246 w 258"/>
                  <a:gd name="T33" fmla="*/ 99 h 174"/>
                  <a:gd name="T34" fmla="*/ 129 w 258"/>
                  <a:gd name="T35" fmla="*/ 154 h 174"/>
                  <a:gd name="T36" fmla="*/ 71 w 258"/>
                  <a:gd name="T37" fmla="*/ 96 h 174"/>
                  <a:gd name="T38" fmla="*/ 129 w 258"/>
                  <a:gd name="T39" fmla="*/ 38 h 174"/>
                  <a:gd name="T40" fmla="*/ 187 w 258"/>
                  <a:gd name="T41" fmla="*/ 96 h 174"/>
                  <a:gd name="T42" fmla="*/ 129 w 258"/>
                  <a:gd name="T43" fmla="*/ 15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8" h="174">
                    <a:moveTo>
                      <a:pt x="246" y="99"/>
                    </a:moveTo>
                    <a:cubicBezTo>
                      <a:pt x="196" y="52"/>
                      <a:pt x="196" y="52"/>
                      <a:pt x="196" y="52"/>
                    </a:cubicBezTo>
                    <a:cubicBezTo>
                      <a:pt x="193" y="49"/>
                      <a:pt x="189" y="47"/>
                      <a:pt x="185" y="46"/>
                    </a:cubicBezTo>
                    <a:cubicBezTo>
                      <a:pt x="177" y="12"/>
                      <a:pt x="177" y="12"/>
                      <a:pt x="177" y="12"/>
                    </a:cubicBezTo>
                    <a:cubicBezTo>
                      <a:pt x="176" y="6"/>
                      <a:pt x="169" y="0"/>
                      <a:pt x="163" y="0"/>
                    </a:cubicBezTo>
                    <a:cubicBezTo>
                      <a:pt x="96" y="0"/>
                      <a:pt x="96" y="0"/>
                      <a:pt x="96" y="0"/>
                    </a:cubicBezTo>
                    <a:cubicBezTo>
                      <a:pt x="89" y="0"/>
                      <a:pt x="83" y="6"/>
                      <a:pt x="81" y="12"/>
                    </a:cubicBezTo>
                    <a:cubicBezTo>
                      <a:pt x="74" y="46"/>
                      <a:pt x="74" y="46"/>
                      <a:pt x="74" y="46"/>
                    </a:cubicBezTo>
                    <a:cubicBezTo>
                      <a:pt x="70" y="47"/>
                      <a:pt x="65" y="49"/>
                      <a:pt x="63" y="52"/>
                    </a:cubicBezTo>
                    <a:cubicBezTo>
                      <a:pt x="13" y="99"/>
                      <a:pt x="13" y="99"/>
                      <a:pt x="13" y="99"/>
                    </a:cubicBezTo>
                    <a:cubicBezTo>
                      <a:pt x="8" y="104"/>
                      <a:pt x="4" y="113"/>
                      <a:pt x="3" y="119"/>
                    </a:cubicBezTo>
                    <a:cubicBezTo>
                      <a:pt x="1" y="162"/>
                      <a:pt x="1" y="162"/>
                      <a:pt x="1" y="162"/>
                    </a:cubicBezTo>
                    <a:cubicBezTo>
                      <a:pt x="0" y="168"/>
                      <a:pt x="5" y="174"/>
                      <a:pt x="12" y="174"/>
                    </a:cubicBezTo>
                    <a:cubicBezTo>
                      <a:pt x="246" y="174"/>
                      <a:pt x="246" y="174"/>
                      <a:pt x="246" y="174"/>
                    </a:cubicBezTo>
                    <a:cubicBezTo>
                      <a:pt x="253" y="174"/>
                      <a:pt x="258" y="168"/>
                      <a:pt x="258" y="162"/>
                    </a:cubicBezTo>
                    <a:cubicBezTo>
                      <a:pt x="255" y="119"/>
                      <a:pt x="255" y="119"/>
                      <a:pt x="255" y="119"/>
                    </a:cubicBezTo>
                    <a:cubicBezTo>
                      <a:pt x="255" y="113"/>
                      <a:pt x="250" y="104"/>
                      <a:pt x="246" y="99"/>
                    </a:cubicBezTo>
                    <a:close/>
                    <a:moveTo>
                      <a:pt x="129" y="154"/>
                    </a:moveTo>
                    <a:cubicBezTo>
                      <a:pt x="97" y="154"/>
                      <a:pt x="71" y="128"/>
                      <a:pt x="71" y="96"/>
                    </a:cubicBezTo>
                    <a:cubicBezTo>
                      <a:pt x="71" y="64"/>
                      <a:pt x="97" y="38"/>
                      <a:pt x="129" y="38"/>
                    </a:cubicBezTo>
                    <a:cubicBezTo>
                      <a:pt x="161" y="38"/>
                      <a:pt x="187" y="64"/>
                      <a:pt x="187" y="96"/>
                    </a:cubicBezTo>
                    <a:cubicBezTo>
                      <a:pt x="187" y="128"/>
                      <a:pt x="161" y="154"/>
                      <a:pt x="129" y="15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45" name="Oval 285"/>
              <p:cNvSpPr>
                <a:spLocks noChangeArrowheads="1"/>
              </p:cNvSpPr>
              <p:nvPr/>
            </p:nvSpPr>
            <p:spPr bwMode="auto">
              <a:xfrm>
                <a:off x="1879600" y="3986213"/>
                <a:ext cx="73025" cy="746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grpSp>
        <p:sp>
          <p:nvSpPr>
            <p:cNvPr id="42" name="Freeform 286"/>
            <p:cNvSpPr>
              <a:spLocks noEditPoints="1"/>
            </p:cNvSpPr>
            <p:nvPr/>
          </p:nvSpPr>
          <p:spPr bwMode="auto">
            <a:xfrm>
              <a:off x="7166096" y="3984511"/>
              <a:ext cx="843363" cy="853056"/>
            </a:xfrm>
            <a:custGeom>
              <a:avLst/>
              <a:gdLst>
                <a:gd name="T0" fmla="*/ 144 w 285"/>
                <a:gd name="T1" fmla="*/ 288 h 288"/>
                <a:gd name="T2" fmla="*/ 0 w 285"/>
                <a:gd name="T3" fmla="*/ 144 h 288"/>
                <a:gd name="T4" fmla="*/ 144 w 285"/>
                <a:gd name="T5" fmla="*/ 0 h 288"/>
                <a:gd name="T6" fmla="*/ 284 w 285"/>
                <a:gd name="T7" fmla="*/ 114 h 288"/>
                <a:gd name="T8" fmla="*/ 285 w 285"/>
                <a:gd name="T9" fmla="*/ 118 h 288"/>
                <a:gd name="T10" fmla="*/ 273 w 285"/>
                <a:gd name="T11" fmla="*/ 129 h 288"/>
                <a:gd name="T12" fmla="*/ 273 w 285"/>
                <a:gd name="T13" fmla="*/ 129 h 288"/>
                <a:gd name="T14" fmla="*/ 173 w 285"/>
                <a:gd name="T15" fmla="*/ 129 h 288"/>
                <a:gd name="T16" fmla="*/ 162 w 285"/>
                <a:gd name="T17" fmla="*/ 118 h 288"/>
                <a:gd name="T18" fmla="*/ 162 w 285"/>
                <a:gd name="T19" fmla="*/ 93 h 288"/>
                <a:gd name="T20" fmla="*/ 103 w 285"/>
                <a:gd name="T21" fmla="*/ 144 h 288"/>
                <a:gd name="T22" fmla="*/ 162 w 285"/>
                <a:gd name="T23" fmla="*/ 195 h 288"/>
                <a:gd name="T24" fmla="*/ 162 w 285"/>
                <a:gd name="T25" fmla="*/ 170 h 288"/>
                <a:gd name="T26" fmla="*/ 173 w 285"/>
                <a:gd name="T27" fmla="*/ 159 h 288"/>
                <a:gd name="T28" fmla="*/ 273 w 285"/>
                <a:gd name="T29" fmla="*/ 159 h 288"/>
                <a:gd name="T30" fmla="*/ 282 w 285"/>
                <a:gd name="T31" fmla="*/ 163 h 288"/>
                <a:gd name="T32" fmla="*/ 284 w 285"/>
                <a:gd name="T33" fmla="*/ 173 h 288"/>
                <a:gd name="T34" fmla="*/ 144 w 285"/>
                <a:gd name="T35" fmla="*/ 288 h 288"/>
                <a:gd name="T36" fmla="*/ 144 w 285"/>
                <a:gd name="T37" fmla="*/ 23 h 288"/>
                <a:gd name="T38" fmla="*/ 23 w 285"/>
                <a:gd name="T39" fmla="*/ 144 h 288"/>
                <a:gd name="T40" fmla="*/ 144 w 285"/>
                <a:gd name="T41" fmla="*/ 265 h 288"/>
                <a:gd name="T42" fmla="*/ 258 w 285"/>
                <a:gd name="T43" fmla="*/ 182 h 288"/>
                <a:gd name="T44" fmla="*/ 185 w 285"/>
                <a:gd name="T45" fmla="*/ 182 h 288"/>
                <a:gd name="T46" fmla="*/ 185 w 285"/>
                <a:gd name="T47" fmla="*/ 220 h 288"/>
                <a:gd name="T48" fmla="*/ 178 w 285"/>
                <a:gd name="T49" fmla="*/ 230 h 288"/>
                <a:gd name="T50" fmla="*/ 166 w 285"/>
                <a:gd name="T51" fmla="*/ 229 h 288"/>
                <a:gd name="T52" fmla="*/ 78 w 285"/>
                <a:gd name="T53" fmla="*/ 153 h 288"/>
                <a:gd name="T54" fmla="*/ 74 w 285"/>
                <a:gd name="T55" fmla="*/ 144 h 288"/>
                <a:gd name="T56" fmla="*/ 78 w 285"/>
                <a:gd name="T57" fmla="*/ 135 h 288"/>
                <a:gd name="T58" fmla="*/ 166 w 285"/>
                <a:gd name="T59" fmla="*/ 59 h 288"/>
                <a:gd name="T60" fmla="*/ 178 w 285"/>
                <a:gd name="T61" fmla="*/ 58 h 288"/>
                <a:gd name="T62" fmla="*/ 185 w 285"/>
                <a:gd name="T63" fmla="*/ 68 h 288"/>
                <a:gd name="T64" fmla="*/ 185 w 285"/>
                <a:gd name="T65" fmla="*/ 106 h 288"/>
                <a:gd name="T66" fmla="*/ 258 w 285"/>
                <a:gd name="T67" fmla="*/ 106 h 288"/>
                <a:gd name="T68" fmla="*/ 144 w 285"/>
                <a:gd name="T69" fmla="*/ 2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5" h="288">
                  <a:moveTo>
                    <a:pt x="144" y="288"/>
                  </a:moveTo>
                  <a:cubicBezTo>
                    <a:pt x="64" y="288"/>
                    <a:pt x="0" y="223"/>
                    <a:pt x="0" y="144"/>
                  </a:cubicBezTo>
                  <a:cubicBezTo>
                    <a:pt x="0" y="65"/>
                    <a:pt x="64" y="0"/>
                    <a:pt x="144" y="0"/>
                  </a:cubicBezTo>
                  <a:cubicBezTo>
                    <a:pt x="211" y="0"/>
                    <a:pt x="270" y="48"/>
                    <a:pt x="284" y="114"/>
                  </a:cubicBezTo>
                  <a:cubicBezTo>
                    <a:pt x="285" y="115"/>
                    <a:pt x="285" y="116"/>
                    <a:pt x="285" y="118"/>
                  </a:cubicBezTo>
                  <a:cubicBezTo>
                    <a:pt x="285" y="124"/>
                    <a:pt x="280" y="129"/>
                    <a:pt x="273" y="129"/>
                  </a:cubicBezTo>
                  <a:cubicBezTo>
                    <a:pt x="273" y="129"/>
                    <a:pt x="273" y="129"/>
                    <a:pt x="273" y="129"/>
                  </a:cubicBezTo>
                  <a:cubicBezTo>
                    <a:pt x="173" y="129"/>
                    <a:pt x="173" y="129"/>
                    <a:pt x="173" y="129"/>
                  </a:cubicBezTo>
                  <a:cubicBezTo>
                    <a:pt x="167" y="129"/>
                    <a:pt x="162" y="124"/>
                    <a:pt x="162" y="118"/>
                  </a:cubicBezTo>
                  <a:cubicBezTo>
                    <a:pt x="162" y="93"/>
                    <a:pt x="162" y="93"/>
                    <a:pt x="162" y="93"/>
                  </a:cubicBezTo>
                  <a:cubicBezTo>
                    <a:pt x="103" y="144"/>
                    <a:pt x="103" y="144"/>
                    <a:pt x="103" y="144"/>
                  </a:cubicBezTo>
                  <a:cubicBezTo>
                    <a:pt x="162" y="195"/>
                    <a:pt x="162" y="195"/>
                    <a:pt x="162" y="195"/>
                  </a:cubicBezTo>
                  <a:cubicBezTo>
                    <a:pt x="162" y="170"/>
                    <a:pt x="162" y="170"/>
                    <a:pt x="162" y="170"/>
                  </a:cubicBezTo>
                  <a:cubicBezTo>
                    <a:pt x="162" y="164"/>
                    <a:pt x="167" y="159"/>
                    <a:pt x="173" y="159"/>
                  </a:cubicBezTo>
                  <a:cubicBezTo>
                    <a:pt x="273" y="159"/>
                    <a:pt x="273" y="159"/>
                    <a:pt x="273" y="159"/>
                  </a:cubicBezTo>
                  <a:cubicBezTo>
                    <a:pt x="277" y="159"/>
                    <a:pt x="280" y="160"/>
                    <a:pt x="282" y="163"/>
                  </a:cubicBezTo>
                  <a:cubicBezTo>
                    <a:pt x="284" y="166"/>
                    <a:pt x="285" y="169"/>
                    <a:pt x="284" y="173"/>
                  </a:cubicBezTo>
                  <a:cubicBezTo>
                    <a:pt x="271" y="239"/>
                    <a:pt x="212" y="288"/>
                    <a:pt x="144" y="288"/>
                  </a:cubicBezTo>
                  <a:close/>
                  <a:moveTo>
                    <a:pt x="144" y="23"/>
                  </a:moveTo>
                  <a:cubicBezTo>
                    <a:pt x="77" y="23"/>
                    <a:pt x="23" y="77"/>
                    <a:pt x="23" y="144"/>
                  </a:cubicBezTo>
                  <a:cubicBezTo>
                    <a:pt x="23" y="211"/>
                    <a:pt x="77" y="265"/>
                    <a:pt x="144" y="265"/>
                  </a:cubicBezTo>
                  <a:cubicBezTo>
                    <a:pt x="196" y="265"/>
                    <a:pt x="242" y="231"/>
                    <a:pt x="258" y="182"/>
                  </a:cubicBezTo>
                  <a:cubicBezTo>
                    <a:pt x="185" y="182"/>
                    <a:pt x="185" y="182"/>
                    <a:pt x="185" y="182"/>
                  </a:cubicBezTo>
                  <a:cubicBezTo>
                    <a:pt x="185" y="220"/>
                    <a:pt x="185" y="220"/>
                    <a:pt x="185" y="220"/>
                  </a:cubicBezTo>
                  <a:cubicBezTo>
                    <a:pt x="185" y="224"/>
                    <a:pt x="182" y="228"/>
                    <a:pt x="178" y="230"/>
                  </a:cubicBezTo>
                  <a:cubicBezTo>
                    <a:pt x="174" y="232"/>
                    <a:pt x="169" y="232"/>
                    <a:pt x="166" y="229"/>
                  </a:cubicBezTo>
                  <a:cubicBezTo>
                    <a:pt x="78" y="153"/>
                    <a:pt x="78" y="153"/>
                    <a:pt x="78" y="153"/>
                  </a:cubicBezTo>
                  <a:cubicBezTo>
                    <a:pt x="75" y="150"/>
                    <a:pt x="74" y="147"/>
                    <a:pt x="74" y="144"/>
                  </a:cubicBezTo>
                  <a:cubicBezTo>
                    <a:pt x="74" y="141"/>
                    <a:pt x="75" y="138"/>
                    <a:pt x="78" y="135"/>
                  </a:cubicBezTo>
                  <a:cubicBezTo>
                    <a:pt x="166" y="59"/>
                    <a:pt x="166" y="59"/>
                    <a:pt x="166" y="59"/>
                  </a:cubicBezTo>
                  <a:cubicBezTo>
                    <a:pt x="169" y="56"/>
                    <a:pt x="174" y="56"/>
                    <a:pt x="178" y="58"/>
                  </a:cubicBezTo>
                  <a:cubicBezTo>
                    <a:pt x="182" y="60"/>
                    <a:pt x="185" y="64"/>
                    <a:pt x="185" y="68"/>
                  </a:cubicBezTo>
                  <a:cubicBezTo>
                    <a:pt x="185" y="106"/>
                    <a:pt x="185" y="106"/>
                    <a:pt x="185" y="106"/>
                  </a:cubicBezTo>
                  <a:cubicBezTo>
                    <a:pt x="258" y="106"/>
                    <a:pt x="258" y="106"/>
                    <a:pt x="258" y="106"/>
                  </a:cubicBezTo>
                  <a:cubicBezTo>
                    <a:pt x="242" y="57"/>
                    <a:pt x="196" y="23"/>
                    <a:pt x="144" y="23"/>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grpSp>
      <p:sp>
        <p:nvSpPr>
          <p:cNvPr id="25" name="Flowchart: Off-page Connector 22"/>
          <p:cNvSpPr/>
          <p:nvPr/>
        </p:nvSpPr>
        <p:spPr>
          <a:xfrm rot="2700000">
            <a:off x="1543825" y="2215476"/>
            <a:ext cx="801268" cy="780976"/>
          </a:xfrm>
          <a:prstGeom prst="roundRect">
            <a:avLst/>
          </a:prstGeom>
          <a:solidFill>
            <a:srgbClr val="2461A4"/>
          </a:solidFill>
          <a:ln w="19050">
            <a:noFill/>
          </a:ln>
          <a:effectLst>
            <a:outerShdw blurRad="190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4800"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26" name="Freeform 35"/>
          <p:cNvSpPr>
            <a:spLocks noChangeAspect="1" noEditPoints="1"/>
          </p:cNvSpPr>
          <p:nvPr/>
        </p:nvSpPr>
        <p:spPr bwMode="auto">
          <a:xfrm>
            <a:off x="1619001" y="2407224"/>
            <a:ext cx="646534" cy="377144"/>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a:effectLst/>
        </p:spPr>
        <p:style>
          <a:lnRef idx="0">
            <a:scrgbClr r="0" g="0" b="0"/>
          </a:lnRef>
          <a:fillRef idx="0">
            <a:scrgbClr r="0" g="0" b="0"/>
          </a:fillRef>
          <a:effectRef idx="0">
            <a:scrgbClr r="0" g="0" b="0"/>
          </a:effectRef>
          <a:fontRef idx="major"/>
        </p:style>
        <p:txBody>
          <a:bodyPr vert="horz" wrap="square" lIns="121920" tIns="60960" rIns="121920" bIns="60960" numCol="1" anchor="t" anchorCtr="0" compatLnSpc="1"/>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en-US" sz="240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27" name="TextBox 76"/>
          <p:cNvSpPr txBox="1"/>
          <p:nvPr/>
        </p:nvSpPr>
        <p:spPr>
          <a:xfrm>
            <a:off x="2530201" y="2096590"/>
            <a:ext cx="1585213"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zh-CN" altLang="en-US" sz="2000" b="1" dirty="0">
                <a:solidFill>
                  <a:srgbClr val="2461A4"/>
                </a:solidFill>
                <a:latin typeface="Source Han Sans SC" panose="020B0500000000000000" pitchFamily="34" charset="-128"/>
                <a:ea typeface="Source Han Sans SC" panose="020B0500000000000000" pitchFamily="34" charset="-128"/>
              </a:rPr>
              <a:t>请输入文字</a:t>
            </a:r>
            <a:endParaRPr lang="zh-CN" altLang="en-US" sz="2000" b="1" dirty="0">
              <a:solidFill>
                <a:srgbClr val="2461A4"/>
              </a:solidFill>
              <a:latin typeface="Source Han Sans SC" panose="020B0500000000000000" pitchFamily="34" charset="-128"/>
              <a:ea typeface="Source Han Sans SC" panose="020B0500000000000000" pitchFamily="34" charset="-128"/>
            </a:endParaRPr>
          </a:p>
        </p:txBody>
      </p:sp>
      <p:sp>
        <p:nvSpPr>
          <p:cNvPr id="28" name="文本框 20"/>
          <p:cNvSpPr txBox="1"/>
          <p:nvPr/>
        </p:nvSpPr>
        <p:spPr>
          <a:xfrm>
            <a:off x="2530201" y="2465922"/>
            <a:ext cx="3344236" cy="511102"/>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1100" dirty="0">
                <a:latin typeface="Source Han Sans SC" panose="020B0500000000000000" pitchFamily="34" charset="-128"/>
                <a:ea typeface="Source Han Sans SC" panose="020B0500000000000000" pitchFamily="34" charset="-128"/>
              </a:rPr>
              <a:t>请在此添加文字说明，请在此添加文字说明。请在此添加文字说明，请在此添加文字说明。</a:t>
            </a:r>
            <a:endParaRPr lang="en-US" altLang="zh-CN" sz="1100" dirty="0">
              <a:latin typeface="Source Han Sans SC" panose="020B0500000000000000" pitchFamily="34" charset="-128"/>
              <a:ea typeface="Source Han Sans SC" panose="020B0500000000000000" pitchFamily="34" charset="-128"/>
            </a:endParaRPr>
          </a:p>
        </p:txBody>
      </p:sp>
      <p:sp>
        <p:nvSpPr>
          <p:cNvPr id="29" name="Flowchart: Off-page Connector 32"/>
          <p:cNvSpPr/>
          <p:nvPr/>
        </p:nvSpPr>
        <p:spPr>
          <a:xfrm rot="2700000">
            <a:off x="1543824" y="3739269"/>
            <a:ext cx="801267" cy="780977"/>
          </a:xfrm>
          <a:prstGeom prst="roundRect">
            <a:avLst/>
          </a:prstGeom>
          <a:solidFill>
            <a:schemeClr val="bg1"/>
          </a:solidFill>
          <a:ln w="19050">
            <a:noFill/>
          </a:ln>
          <a:effectLst>
            <a:outerShdw blurRad="190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2800"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30" name="Freeform 5"/>
          <p:cNvSpPr>
            <a:spLocks noEditPoints="1"/>
          </p:cNvSpPr>
          <p:nvPr/>
        </p:nvSpPr>
        <p:spPr bwMode="auto">
          <a:xfrm>
            <a:off x="1686335" y="3949043"/>
            <a:ext cx="511864" cy="361431"/>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rgbClr val="F9A41A"/>
          </a:solidFill>
          <a:ln>
            <a:noFill/>
          </a:ln>
          <a:effectLst/>
        </p:spPr>
        <p:style>
          <a:lnRef idx="0">
            <a:scrgbClr r="0" g="0" b="0"/>
          </a:lnRef>
          <a:fillRef idx="0">
            <a:scrgbClr r="0" g="0" b="0"/>
          </a:fillRef>
          <a:effectRef idx="0">
            <a:scrgbClr r="0" g="0" b="0"/>
          </a:effectRef>
          <a:fontRef idx="major"/>
        </p:style>
        <p:txBody>
          <a:bodyPr vert="horz" wrap="square" lIns="121920" tIns="60960" rIns="121920" bIns="60960" numCol="1" anchor="t" anchorCtr="0" compatLnSpc="1"/>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id-ID" sz="140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31" name="TextBox 76"/>
          <p:cNvSpPr txBox="1"/>
          <p:nvPr/>
        </p:nvSpPr>
        <p:spPr>
          <a:xfrm>
            <a:off x="2530201" y="3616194"/>
            <a:ext cx="1585213"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zh-CN" altLang="en-US" sz="2000" b="1" dirty="0">
                <a:solidFill>
                  <a:srgbClr val="F9A41A"/>
                </a:solidFill>
                <a:latin typeface="Source Han Sans SC" panose="020B0500000000000000" pitchFamily="34" charset="-128"/>
                <a:ea typeface="Source Han Sans SC" panose="020B0500000000000000" pitchFamily="34" charset="-128"/>
              </a:rPr>
              <a:t>请输入文字</a:t>
            </a:r>
            <a:endParaRPr lang="zh-CN" altLang="en-US" sz="2000" b="1" dirty="0">
              <a:solidFill>
                <a:srgbClr val="F9A41A"/>
              </a:solidFill>
              <a:latin typeface="Source Han Sans SC" panose="020B0500000000000000" pitchFamily="34" charset="-128"/>
              <a:ea typeface="Source Han Sans SC" panose="020B0500000000000000" pitchFamily="34" charset="-128"/>
            </a:endParaRPr>
          </a:p>
        </p:txBody>
      </p:sp>
      <p:sp>
        <p:nvSpPr>
          <p:cNvPr id="32" name="文本框 25"/>
          <p:cNvSpPr txBox="1"/>
          <p:nvPr/>
        </p:nvSpPr>
        <p:spPr>
          <a:xfrm>
            <a:off x="2530201" y="3985526"/>
            <a:ext cx="3344236" cy="511102"/>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1100" dirty="0">
                <a:latin typeface="Source Han Sans SC" panose="020B0500000000000000" pitchFamily="34" charset="-128"/>
                <a:ea typeface="Source Han Sans SC" panose="020B0500000000000000" pitchFamily="34" charset="-128"/>
              </a:rPr>
              <a:t>请在此添加文字说明，请在此添加文字说明。请在此添加文字说明，请在此添加文字说明。</a:t>
            </a:r>
            <a:endParaRPr lang="en-US" altLang="zh-CN" sz="1100" dirty="0">
              <a:latin typeface="Source Han Sans SC" panose="020B0500000000000000" pitchFamily="34" charset="-128"/>
              <a:ea typeface="Source Han Sans SC" panose="020B0500000000000000" pitchFamily="34" charset="-128"/>
            </a:endParaRPr>
          </a:p>
        </p:txBody>
      </p:sp>
      <p:sp>
        <p:nvSpPr>
          <p:cNvPr id="33" name="Flowchart: Off-page Connector 47"/>
          <p:cNvSpPr/>
          <p:nvPr/>
        </p:nvSpPr>
        <p:spPr>
          <a:xfrm rot="2700000">
            <a:off x="1536576" y="5263068"/>
            <a:ext cx="801267" cy="780978"/>
          </a:xfrm>
          <a:prstGeom prst="roundRect">
            <a:avLst/>
          </a:prstGeom>
          <a:solidFill>
            <a:srgbClr val="2461A4"/>
          </a:solidFill>
          <a:ln w="19050">
            <a:noFill/>
          </a:ln>
          <a:effectLst>
            <a:outerShdw blurRad="190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2800" dirty="0">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34" name="Freeform 61"/>
          <p:cNvSpPr/>
          <p:nvPr/>
        </p:nvSpPr>
        <p:spPr bwMode="auto">
          <a:xfrm>
            <a:off x="1704715" y="5414392"/>
            <a:ext cx="460613" cy="478331"/>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a:effectLst/>
        </p:spPr>
        <p:style>
          <a:lnRef idx="0">
            <a:scrgbClr r="0" g="0" b="0"/>
          </a:lnRef>
          <a:fillRef idx="0">
            <a:scrgbClr r="0" g="0" b="0"/>
          </a:fillRef>
          <a:effectRef idx="0">
            <a:scrgbClr r="0" g="0" b="0"/>
          </a:effectRef>
          <a:fontRef idx="major"/>
        </p:style>
        <p:txBody>
          <a:bodyPr vert="horz" wrap="square" lIns="121920" tIns="60960" rIns="121920" bIns="60960" numCol="1" anchor="t" anchorCtr="0" compatLnSpc="1"/>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en-US">
              <a:solidFill>
                <a:schemeClr val="tx1">
                  <a:lumMod val="75000"/>
                  <a:lumOff val="25000"/>
                </a:schemeClr>
              </a:solidFill>
              <a:latin typeface="Source Han Sans SC" panose="020B0500000000000000" pitchFamily="34" charset="-128"/>
              <a:ea typeface="Source Han Sans SC" panose="020B0500000000000000" pitchFamily="34" charset="-128"/>
            </a:endParaRPr>
          </a:p>
        </p:txBody>
      </p:sp>
      <p:sp>
        <p:nvSpPr>
          <p:cNvPr id="35" name="TextBox 76"/>
          <p:cNvSpPr txBox="1"/>
          <p:nvPr/>
        </p:nvSpPr>
        <p:spPr>
          <a:xfrm>
            <a:off x="2555834" y="5135798"/>
            <a:ext cx="1559580" cy="400110"/>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zh-CN" altLang="en-US" sz="2000" b="1" dirty="0">
                <a:solidFill>
                  <a:srgbClr val="2461A4"/>
                </a:solidFill>
                <a:latin typeface="Source Han Sans SC" panose="020B0500000000000000" pitchFamily="34" charset="-128"/>
                <a:ea typeface="Source Han Sans SC" panose="020B0500000000000000" pitchFamily="34" charset="-128"/>
              </a:rPr>
              <a:t>请输入文字</a:t>
            </a:r>
            <a:endParaRPr lang="zh-CN" altLang="en-US" sz="2000" b="1" dirty="0">
              <a:solidFill>
                <a:srgbClr val="2461A4"/>
              </a:solidFill>
              <a:latin typeface="Source Han Sans SC" panose="020B0500000000000000" pitchFamily="34" charset="-128"/>
              <a:ea typeface="Source Han Sans SC" panose="020B0500000000000000" pitchFamily="34" charset="-128"/>
            </a:endParaRPr>
          </a:p>
        </p:txBody>
      </p:sp>
      <p:sp>
        <p:nvSpPr>
          <p:cNvPr id="36" name="文本框 30"/>
          <p:cNvSpPr txBox="1"/>
          <p:nvPr/>
        </p:nvSpPr>
        <p:spPr>
          <a:xfrm>
            <a:off x="2555834" y="5505130"/>
            <a:ext cx="3344236" cy="511102"/>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1100" dirty="0">
                <a:latin typeface="Source Han Sans SC" panose="020B0500000000000000" pitchFamily="34" charset="-128"/>
                <a:ea typeface="Source Han Sans SC" panose="020B0500000000000000" pitchFamily="34" charset="-128"/>
              </a:rPr>
              <a:t>请在此添加文字说明，请在此添加文字说明。请在此添加文字说明，请在此添加文字说明。</a:t>
            </a:r>
            <a:endParaRPr lang="en-US" altLang="zh-CN" sz="1100" dirty="0">
              <a:latin typeface="Source Han Sans SC" panose="020B0500000000000000" pitchFamily="34" charset="-128"/>
              <a:ea typeface="Source Han Sans SC" panose="020B0500000000000000" pitchFamily="34"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668888" y="3121476"/>
            <a:ext cx="6706148" cy="1107996"/>
          </a:xfrm>
          <a:prstGeom prst="rect">
            <a:avLst/>
          </a:prstGeom>
        </p:spPr>
        <p:txBody>
          <a:bodyPr wrap="square">
            <a:spAutoFit/>
          </a:bodyPr>
          <a:lstStyle/>
          <a:p>
            <a:pPr algn="dist"/>
            <a:r>
              <a:rPr lang="zh-CN" altLang="en-US" sz="6600" b="1" u="sng" dirty="0">
                <a:solidFill>
                  <a:srgbClr val="2461A4"/>
                </a:solidFill>
                <a:latin typeface="Source Han Sans SC" panose="020B0500000000000000" pitchFamily="34" charset="-128"/>
                <a:ea typeface="Source Han Sans SC" panose="020B0500000000000000" pitchFamily="34" charset="-128"/>
              </a:rPr>
              <a:t>来年工作思路</a:t>
            </a:r>
            <a:endParaRPr lang="zh-CN" altLang="en-US" sz="6600" b="1" u="sng" dirty="0">
              <a:solidFill>
                <a:srgbClr val="2461A4"/>
              </a:solidFill>
              <a:latin typeface="Source Han Sans SC" panose="020B0500000000000000" pitchFamily="34" charset="-128"/>
              <a:ea typeface="Source Han Sans SC" panose="020B0500000000000000" pitchFamily="34" charset="-128"/>
            </a:endParaRPr>
          </a:p>
        </p:txBody>
      </p:sp>
      <p:sp>
        <p:nvSpPr>
          <p:cNvPr id="8" name="TextBox 54"/>
          <p:cNvSpPr txBox="1"/>
          <p:nvPr/>
        </p:nvSpPr>
        <p:spPr>
          <a:xfrm>
            <a:off x="3668888" y="4215821"/>
            <a:ext cx="6706148" cy="523220"/>
          </a:xfrm>
          <a:prstGeom prst="rect">
            <a:avLst/>
          </a:prstGeom>
          <a:noFill/>
        </p:spPr>
        <p:txBody>
          <a:bodyPr wrap="square" rtlCol="0">
            <a:spAutoFit/>
          </a:bodyPr>
          <a:lstStyle/>
          <a:p>
            <a:pPr algn="ctr"/>
            <a:r>
              <a:rPr lang="zh-CN" altLang="en-US" sz="1400" dirty="0">
                <a:solidFill>
                  <a:srgbClr val="2461A4"/>
                </a:solidFill>
                <a:latin typeface="Source Han Sans SC" panose="020B0500000000000000" pitchFamily="34" charset="-128"/>
                <a:ea typeface="Source Han Sans SC" panose="020B0500000000000000" pitchFamily="34" charset="-128"/>
              </a:rPr>
              <a:t>Your content to play here, or through paste in this box, and select only the textYour content to play here, or through paste in this box</a:t>
            </a:r>
            <a:endParaRPr lang="zh-CN" altLang="en-US" sz="1400" dirty="0">
              <a:solidFill>
                <a:srgbClr val="2461A4"/>
              </a:solidFill>
              <a:latin typeface="Source Han Sans SC" panose="020B0500000000000000" pitchFamily="34" charset="-128"/>
              <a:ea typeface="Source Han Sans SC" panose="020B0500000000000000" pitchFamily="34" charset="-128"/>
            </a:endParaRPr>
          </a:p>
        </p:txBody>
      </p:sp>
      <p:sp>
        <p:nvSpPr>
          <p:cNvPr id="27" name="矩形 26"/>
          <p:cNvSpPr/>
          <p:nvPr/>
        </p:nvSpPr>
        <p:spPr>
          <a:xfrm>
            <a:off x="5193162" y="2164546"/>
            <a:ext cx="3657600" cy="1107996"/>
          </a:xfrm>
          <a:prstGeom prst="rect">
            <a:avLst/>
          </a:prstGeom>
        </p:spPr>
        <p:txBody>
          <a:bodyPr wrap="square">
            <a:spAutoFit/>
          </a:bodyPr>
          <a:lstStyle/>
          <a:p>
            <a:pPr algn="dist"/>
            <a:r>
              <a:rPr lang="en-US" altLang="zh-CN" sz="6600" b="1" dirty="0">
                <a:solidFill>
                  <a:srgbClr val="F9A41A"/>
                </a:solidFill>
                <a:latin typeface="Source Han Sans SC" panose="020B0500000000000000" pitchFamily="34" charset="-128"/>
                <a:ea typeface="Source Han Sans SC" panose="020B0500000000000000" pitchFamily="34" charset="-128"/>
              </a:rPr>
              <a:t>PART-4</a:t>
            </a:r>
            <a:endParaRPr lang="zh-CN" altLang="en-US" sz="6600" b="1" dirty="0">
              <a:solidFill>
                <a:srgbClr val="F9A41A"/>
              </a:solidFill>
              <a:latin typeface="Source Han Sans SC" panose="020B0500000000000000" pitchFamily="34" charset="-128"/>
              <a:ea typeface="Source Han Sans SC" panose="020B0500000000000000" pitchFamily="34" charset="-128"/>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808" y="1426908"/>
            <a:ext cx="3064408" cy="400869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a:off x="4158544" y="505276"/>
            <a:ext cx="3886184"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来年工作思路</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pic>
        <p:nvPicPr>
          <p:cNvPr id="43" name="图片 42"/>
          <p:cNvPicPr>
            <a:picLocks noChangeAspect="1"/>
          </p:cNvPicPr>
          <p:nvPr/>
        </p:nvPicPr>
        <p:blipFill>
          <a:blip r:embed="rId1">
            <a:alphaModFix amt="80000"/>
          </a:blip>
          <a:stretch>
            <a:fillRect/>
          </a:stretch>
        </p:blipFill>
        <p:spPr>
          <a:xfrm>
            <a:off x="5715711" y="3691788"/>
            <a:ext cx="716137" cy="716137"/>
          </a:xfrm>
          <a:prstGeom prst="rect">
            <a:avLst/>
          </a:prstGeom>
        </p:spPr>
      </p:pic>
      <p:sp>
        <p:nvSpPr>
          <p:cNvPr id="44" name="Freeform 5"/>
          <p:cNvSpPr>
            <a:spLocks noChangeArrowheads="1"/>
          </p:cNvSpPr>
          <p:nvPr/>
        </p:nvSpPr>
        <p:spPr bwMode="auto">
          <a:xfrm>
            <a:off x="2695150" y="2494607"/>
            <a:ext cx="133350" cy="801688"/>
          </a:xfrm>
          <a:custGeom>
            <a:avLst/>
            <a:gdLst>
              <a:gd name="T0" fmla="*/ 46 w 69"/>
              <a:gd name="T1" fmla="*/ 416 h 416"/>
              <a:gd name="T2" fmla="*/ 31 w 69"/>
              <a:gd name="T3" fmla="*/ 409 h 416"/>
              <a:gd name="T4" fmla="*/ 9 w 69"/>
              <a:gd name="T5" fmla="*/ 306 h 416"/>
              <a:gd name="T6" fmla="*/ 6 w 69"/>
              <a:gd name="T7" fmla="*/ 207 h 416"/>
              <a:gd name="T8" fmla="*/ 32 w 69"/>
              <a:gd name="T9" fmla="*/ 4 h 416"/>
              <a:gd name="T10" fmla="*/ 57 w 69"/>
              <a:gd name="T11" fmla="*/ 5 h 416"/>
              <a:gd name="T12" fmla="*/ 69 w 69"/>
              <a:gd name="T13" fmla="*/ 33 h 416"/>
              <a:gd name="T14" fmla="*/ 63 w 69"/>
              <a:gd name="T15" fmla="*/ 39 h 416"/>
              <a:gd name="T16" fmla="*/ 57 w 69"/>
              <a:gd name="T17" fmla="*/ 33 h 416"/>
              <a:gd name="T18" fmla="*/ 50 w 69"/>
              <a:gd name="T19" fmla="*/ 15 h 416"/>
              <a:gd name="T20" fmla="*/ 36 w 69"/>
              <a:gd name="T21" fmla="*/ 16 h 416"/>
              <a:gd name="T22" fmla="*/ 35 w 69"/>
              <a:gd name="T23" fmla="*/ 16 h 416"/>
              <a:gd name="T24" fmla="*/ 18 w 69"/>
              <a:gd name="T25" fmla="*/ 207 h 416"/>
              <a:gd name="T26" fmla="*/ 21 w 69"/>
              <a:gd name="T27" fmla="*/ 306 h 416"/>
              <a:gd name="T28" fmla="*/ 40 w 69"/>
              <a:gd name="T29" fmla="*/ 401 h 416"/>
              <a:gd name="T30" fmla="*/ 45 w 69"/>
              <a:gd name="T31" fmla="*/ 404 h 416"/>
              <a:gd name="T32" fmla="*/ 45 w 69"/>
              <a:gd name="T33" fmla="*/ 404 h 416"/>
              <a:gd name="T34" fmla="*/ 52 w 69"/>
              <a:gd name="T35" fmla="*/ 409 h 416"/>
              <a:gd name="T36" fmla="*/ 46 w 69"/>
              <a:gd name="T37" fmla="*/ 416 h 416"/>
              <a:gd name="T38" fmla="*/ 46 w 69"/>
              <a:gd name="T39" fmla="*/ 416 h 4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9"/>
              <a:gd name="T61" fmla="*/ 0 h 416"/>
              <a:gd name="T62" fmla="*/ 69 w 69"/>
              <a:gd name="T63" fmla="*/ 416 h 4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9" h="416">
                <a:moveTo>
                  <a:pt x="46" y="416"/>
                </a:moveTo>
                <a:cubicBezTo>
                  <a:pt x="43" y="416"/>
                  <a:pt x="38" y="415"/>
                  <a:pt x="31" y="409"/>
                </a:cubicBezTo>
                <a:cubicBezTo>
                  <a:pt x="16" y="395"/>
                  <a:pt x="8" y="359"/>
                  <a:pt x="9" y="306"/>
                </a:cubicBezTo>
                <a:cubicBezTo>
                  <a:pt x="9" y="277"/>
                  <a:pt x="8" y="243"/>
                  <a:pt x="6" y="207"/>
                </a:cubicBezTo>
                <a:cubicBezTo>
                  <a:pt x="1" y="87"/>
                  <a:pt x="0" y="13"/>
                  <a:pt x="32" y="4"/>
                </a:cubicBezTo>
                <a:cubicBezTo>
                  <a:pt x="42" y="0"/>
                  <a:pt x="51" y="1"/>
                  <a:pt x="57" y="5"/>
                </a:cubicBezTo>
                <a:cubicBezTo>
                  <a:pt x="69" y="14"/>
                  <a:pt x="69" y="31"/>
                  <a:pt x="69" y="33"/>
                </a:cubicBezTo>
                <a:cubicBezTo>
                  <a:pt x="69" y="37"/>
                  <a:pt x="67" y="39"/>
                  <a:pt x="63" y="39"/>
                </a:cubicBezTo>
                <a:cubicBezTo>
                  <a:pt x="60" y="39"/>
                  <a:pt x="57" y="37"/>
                  <a:pt x="57" y="33"/>
                </a:cubicBezTo>
                <a:cubicBezTo>
                  <a:pt x="57" y="30"/>
                  <a:pt x="56" y="19"/>
                  <a:pt x="50" y="15"/>
                </a:cubicBezTo>
                <a:cubicBezTo>
                  <a:pt x="47" y="13"/>
                  <a:pt x="42" y="13"/>
                  <a:pt x="36" y="16"/>
                </a:cubicBezTo>
                <a:cubicBezTo>
                  <a:pt x="35" y="16"/>
                  <a:pt x="35" y="16"/>
                  <a:pt x="35" y="16"/>
                </a:cubicBezTo>
                <a:cubicBezTo>
                  <a:pt x="11" y="22"/>
                  <a:pt x="15" y="125"/>
                  <a:pt x="18" y="207"/>
                </a:cubicBezTo>
                <a:cubicBezTo>
                  <a:pt x="20" y="243"/>
                  <a:pt x="21" y="277"/>
                  <a:pt x="21" y="306"/>
                </a:cubicBezTo>
                <a:cubicBezTo>
                  <a:pt x="20" y="372"/>
                  <a:pt x="32" y="394"/>
                  <a:pt x="40" y="401"/>
                </a:cubicBezTo>
                <a:cubicBezTo>
                  <a:pt x="43" y="404"/>
                  <a:pt x="45" y="404"/>
                  <a:pt x="45" y="404"/>
                </a:cubicBezTo>
                <a:cubicBezTo>
                  <a:pt x="45" y="404"/>
                  <a:pt x="45" y="404"/>
                  <a:pt x="45" y="404"/>
                </a:cubicBezTo>
                <a:cubicBezTo>
                  <a:pt x="49" y="404"/>
                  <a:pt x="51" y="406"/>
                  <a:pt x="52" y="409"/>
                </a:cubicBezTo>
                <a:cubicBezTo>
                  <a:pt x="52" y="413"/>
                  <a:pt x="50" y="416"/>
                  <a:pt x="46" y="416"/>
                </a:cubicBezTo>
                <a:cubicBezTo>
                  <a:pt x="46" y="416"/>
                  <a:pt x="46" y="416"/>
                  <a:pt x="46" y="416"/>
                </a:cubicBezTo>
                <a:close/>
              </a:path>
            </a:pathLst>
          </a:custGeom>
          <a:solidFill>
            <a:srgbClr val="113035"/>
          </a:solidFill>
          <a:ln>
            <a:noFill/>
          </a:ln>
          <a:extLst>
            <a:ext uri="{91240B29-F687-4F45-9708-019B960494DF}">
              <a14:hiddenLine xmlns:a14="http://schemas.microsoft.com/office/drawing/2010/main" w="9525">
                <a:solidFill>
                  <a:srgbClr val="000000"/>
                </a:solidFill>
                <a:bevel/>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grpSp>
        <p:nvGrpSpPr>
          <p:cNvPr id="45" name="组合 44"/>
          <p:cNvGrpSpPr/>
          <p:nvPr/>
        </p:nvGrpSpPr>
        <p:grpSpPr bwMode="auto">
          <a:xfrm>
            <a:off x="1361125" y="1942618"/>
            <a:ext cx="2773356" cy="965201"/>
            <a:chOff x="0" y="0"/>
            <a:chExt cx="3177519" cy="1103966"/>
          </a:xfrm>
          <a:solidFill>
            <a:schemeClr val="bg1"/>
          </a:solidFill>
        </p:grpSpPr>
        <p:sp>
          <p:nvSpPr>
            <p:cNvPr id="83" name="Freeform 6"/>
            <p:cNvSpPr>
              <a:spLocks noChangeArrowheads="1"/>
            </p:cNvSpPr>
            <p:nvPr/>
          </p:nvSpPr>
          <p:spPr bwMode="auto">
            <a:xfrm>
              <a:off x="237964" y="223033"/>
              <a:ext cx="181039" cy="271559"/>
            </a:xfrm>
            <a:custGeom>
              <a:avLst/>
              <a:gdLst>
                <a:gd name="T0" fmla="*/ 0 w 82"/>
                <a:gd name="T1" fmla="*/ 116 h 123"/>
                <a:gd name="T2" fmla="*/ 0 w 82"/>
                <a:gd name="T3" fmla="*/ 90 h 123"/>
                <a:gd name="T4" fmla="*/ 16 w 82"/>
                <a:gd name="T5" fmla="*/ 99 h 123"/>
                <a:gd name="T6" fmla="*/ 33 w 82"/>
                <a:gd name="T7" fmla="*/ 102 h 123"/>
                <a:gd name="T8" fmla="*/ 42 w 82"/>
                <a:gd name="T9" fmla="*/ 101 h 123"/>
                <a:gd name="T10" fmla="*/ 48 w 82"/>
                <a:gd name="T11" fmla="*/ 98 h 123"/>
                <a:gd name="T12" fmla="*/ 52 w 82"/>
                <a:gd name="T13" fmla="*/ 94 h 123"/>
                <a:gd name="T14" fmla="*/ 53 w 82"/>
                <a:gd name="T15" fmla="*/ 90 h 123"/>
                <a:gd name="T16" fmla="*/ 51 w 82"/>
                <a:gd name="T17" fmla="*/ 83 h 123"/>
                <a:gd name="T18" fmla="*/ 46 w 82"/>
                <a:gd name="T19" fmla="*/ 78 h 123"/>
                <a:gd name="T20" fmla="*/ 38 w 82"/>
                <a:gd name="T21" fmla="*/ 74 h 123"/>
                <a:gd name="T22" fmla="*/ 28 w 82"/>
                <a:gd name="T23" fmla="*/ 69 h 123"/>
                <a:gd name="T24" fmla="*/ 7 w 82"/>
                <a:gd name="T25" fmla="*/ 55 h 123"/>
                <a:gd name="T26" fmla="*/ 0 w 82"/>
                <a:gd name="T27" fmla="*/ 35 h 123"/>
                <a:gd name="T28" fmla="*/ 4 w 82"/>
                <a:gd name="T29" fmla="*/ 19 h 123"/>
                <a:gd name="T30" fmla="*/ 14 w 82"/>
                <a:gd name="T31" fmla="*/ 8 h 123"/>
                <a:gd name="T32" fmla="*/ 29 w 82"/>
                <a:gd name="T33" fmla="*/ 2 h 123"/>
                <a:gd name="T34" fmla="*/ 47 w 82"/>
                <a:gd name="T35" fmla="*/ 0 h 123"/>
                <a:gd name="T36" fmla="*/ 63 w 82"/>
                <a:gd name="T37" fmla="*/ 1 h 123"/>
                <a:gd name="T38" fmla="*/ 76 w 82"/>
                <a:gd name="T39" fmla="*/ 4 h 123"/>
                <a:gd name="T40" fmla="*/ 76 w 82"/>
                <a:gd name="T41" fmla="*/ 29 h 123"/>
                <a:gd name="T42" fmla="*/ 70 w 82"/>
                <a:gd name="T43" fmla="*/ 25 h 123"/>
                <a:gd name="T44" fmla="*/ 63 w 82"/>
                <a:gd name="T45" fmla="*/ 23 h 123"/>
                <a:gd name="T46" fmla="*/ 55 w 82"/>
                <a:gd name="T47" fmla="*/ 21 h 123"/>
                <a:gd name="T48" fmla="*/ 48 w 82"/>
                <a:gd name="T49" fmla="*/ 21 h 123"/>
                <a:gd name="T50" fmla="*/ 40 w 82"/>
                <a:gd name="T51" fmla="*/ 22 h 123"/>
                <a:gd name="T52" fmla="*/ 34 w 82"/>
                <a:gd name="T53" fmla="*/ 24 h 123"/>
                <a:gd name="T54" fmla="*/ 30 w 82"/>
                <a:gd name="T55" fmla="*/ 28 h 123"/>
                <a:gd name="T56" fmla="*/ 28 w 82"/>
                <a:gd name="T57" fmla="*/ 33 h 123"/>
                <a:gd name="T58" fmla="*/ 30 w 82"/>
                <a:gd name="T59" fmla="*/ 38 h 123"/>
                <a:gd name="T60" fmla="*/ 34 w 82"/>
                <a:gd name="T61" fmla="*/ 43 h 123"/>
                <a:gd name="T62" fmla="*/ 41 w 82"/>
                <a:gd name="T63" fmla="*/ 47 h 123"/>
                <a:gd name="T64" fmla="*/ 51 w 82"/>
                <a:gd name="T65" fmla="*/ 51 h 123"/>
                <a:gd name="T66" fmla="*/ 64 w 82"/>
                <a:gd name="T67" fmla="*/ 57 h 123"/>
                <a:gd name="T68" fmla="*/ 73 w 82"/>
                <a:gd name="T69" fmla="*/ 65 h 123"/>
                <a:gd name="T70" fmla="*/ 80 w 82"/>
                <a:gd name="T71" fmla="*/ 75 h 123"/>
                <a:gd name="T72" fmla="*/ 82 w 82"/>
                <a:gd name="T73" fmla="*/ 87 h 123"/>
                <a:gd name="T74" fmla="*/ 78 w 82"/>
                <a:gd name="T75" fmla="*/ 104 h 123"/>
                <a:gd name="T76" fmla="*/ 68 w 82"/>
                <a:gd name="T77" fmla="*/ 115 h 123"/>
                <a:gd name="T78" fmla="*/ 53 w 82"/>
                <a:gd name="T79" fmla="*/ 121 h 123"/>
                <a:gd name="T80" fmla="*/ 34 w 82"/>
                <a:gd name="T81" fmla="*/ 123 h 123"/>
                <a:gd name="T82" fmla="*/ 16 w 82"/>
                <a:gd name="T83" fmla="*/ 121 h 123"/>
                <a:gd name="T84" fmla="*/ 0 w 82"/>
                <a:gd name="T85" fmla="*/ 116 h 12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2"/>
                <a:gd name="T130" fmla="*/ 0 h 123"/>
                <a:gd name="T131" fmla="*/ 82 w 82"/>
                <a:gd name="T132" fmla="*/ 123 h 12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2" h="123">
                  <a:moveTo>
                    <a:pt x="0" y="116"/>
                  </a:moveTo>
                  <a:cubicBezTo>
                    <a:pt x="0" y="90"/>
                    <a:pt x="0" y="90"/>
                    <a:pt x="0" y="90"/>
                  </a:cubicBezTo>
                  <a:cubicBezTo>
                    <a:pt x="5" y="94"/>
                    <a:pt x="11" y="97"/>
                    <a:pt x="16" y="99"/>
                  </a:cubicBezTo>
                  <a:cubicBezTo>
                    <a:pt x="22" y="101"/>
                    <a:pt x="28" y="102"/>
                    <a:pt x="33" y="102"/>
                  </a:cubicBezTo>
                  <a:cubicBezTo>
                    <a:pt x="37" y="102"/>
                    <a:pt x="40" y="101"/>
                    <a:pt x="42" y="101"/>
                  </a:cubicBezTo>
                  <a:cubicBezTo>
                    <a:pt x="45" y="100"/>
                    <a:pt x="47" y="99"/>
                    <a:pt x="48" y="98"/>
                  </a:cubicBezTo>
                  <a:cubicBezTo>
                    <a:pt x="50" y="97"/>
                    <a:pt x="51" y="96"/>
                    <a:pt x="52" y="94"/>
                  </a:cubicBezTo>
                  <a:cubicBezTo>
                    <a:pt x="53" y="93"/>
                    <a:pt x="53" y="91"/>
                    <a:pt x="53" y="90"/>
                  </a:cubicBezTo>
                  <a:cubicBezTo>
                    <a:pt x="53" y="87"/>
                    <a:pt x="53" y="85"/>
                    <a:pt x="51" y="83"/>
                  </a:cubicBezTo>
                  <a:cubicBezTo>
                    <a:pt x="50" y="82"/>
                    <a:pt x="48" y="80"/>
                    <a:pt x="46" y="78"/>
                  </a:cubicBezTo>
                  <a:cubicBezTo>
                    <a:pt x="44" y="77"/>
                    <a:pt x="41" y="75"/>
                    <a:pt x="38" y="74"/>
                  </a:cubicBezTo>
                  <a:cubicBezTo>
                    <a:pt x="35" y="72"/>
                    <a:pt x="31" y="71"/>
                    <a:pt x="28" y="69"/>
                  </a:cubicBezTo>
                  <a:cubicBezTo>
                    <a:pt x="18" y="66"/>
                    <a:pt x="11" y="61"/>
                    <a:pt x="7" y="55"/>
                  </a:cubicBezTo>
                  <a:cubicBezTo>
                    <a:pt x="2" y="50"/>
                    <a:pt x="0" y="43"/>
                    <a:pt x="0" y="35"/>
                  </a:cubicBezTo>
                  <a:cubicBezTo>
                    <a:pt x="0" y="29"/>
                    <a:pt x="1" y="23"/>
                    <a:pt x="4" y="19"/>
                  </a:cubicBezTo>
                  <a:cubicBezTo>
                    <a:pt x="6" y="15"/>
                    <a:pt x="10" y="11"/>
                    <a:pt x="14" y="8"/>
                  </a:cubicBezTo>
                  <a:cubicBezTo>
                    <a:pt x="18" y="5"/>
                    <a:pt x="23" y="3"/>
                    <a:pt x="29" y="2"/>
                  </a:cubicBezTo>
                  <a:cubicBezTo>
                    <a:pt x="34" y="0"/>
                    <a:pt x="40" y="0"/>
                    <a:pt x="47" y="0"/>
                  </a:cubicBezTo>
                  <a:cubicBezTo>
                    <a:pt x="53" y="0"/>
                    <a:pt x="58" y="0"/>
                    <a:pt x="63" y="1"/>
                  </a:cubicBezTo>
                  <a:cubicBezTo>
                    <a:pt x="68" y="1"/>
                    <a:pt x="72" y="3"/>
                    <a:pt x="76" y="4"/>
                  </a:cubicBezTo>
                  <a:cubicBezTo>
                    <a:pt x="76" y="29"/>
                    <a:pt x="76" y="29"/>
                    <a:pt x="76" y="29"/>
                  </a:cubicBezTo>
                  <a:cubicBezTo>
                    <a:pt x="74" y="28"/>
                    <a:pt x="72" y="26"/>
                    <a:pt x="70" y="25"/>
                  </a:cubicBezTo>
                  <a:cubicBezTo>
                    <a:pt x="68" y="24"/>
                    <a:pt x="65" y="23"/>
                    <a:pt x="63" y="23"/>
                  </a:cubicBezTo>
                  <a:cubicBezTo>
                    <a:pt x="60" y="22"/>
                    <a:pt x="58" y="22"/>
                    <a:pt x="55" y="21"/>
                  </a:cubicBezTo>
                  <a:cubicBezTo>
                    <a:pt x="53" y="21"/>
                    <a:pt x="50" y="21"/>
                    <a:pt x="48" y="21"/>
                  </a:cubicBezTo>
                  <a:cubicBezTo>
                    <a:pt x="45" y="21"/>
                    <a:pt x="42" y="21"/>
                    <a:pt x="40" y="22"/>
                  </a:cubicBezTo>
                  <a:cubicBezTo>
                    <a:pt x="37" y="22"/>
                    <a:pt x="35" y="23"/>
                    <a:pt x="34" y="24"/>
                  </a:cubicBezTo>
                  <a:cubicBezTo>
                    <a:pt x="32" y="25"/>
                    <a:pt x="31" y="26"/>
                    <a:pt x="30" y="28"/>
                  </a:cubicBezTo>
                  <a:cubicBezTo>
                    <a:pt x="29" y="29"/>
                    <a:pt x="28" y="31"/>
                    <a:pt x="28" y="33"/>
                  </a:cubicBezTo>
                  <a:cubicBezTo>
                    <a:pt x="28" y="35"/>
                    <a:pt x="29" y="37"/>
                    <a:pt x="30" y="38"/>
                  </a:cubicBezTo>
                  <a:cubicBezTo>
                    <a:pt x="31" y="40"/>
                    <a:pt x="32" y="41"/>
                    <a:pt x="34" y="43"/>
                  </a:cubicBezTo>
                  <a:cubicBezTo>
                    <a:pt x="36" y="44"/>
                    <a:pt x="39" y="45"/>
                    <a:pt x="41" y="47"/>
                  </a:cubicBezTo>
                  <a:cubicBezTo>
                    <a:pt x="44" y="48"/>
                    <a:pt x="47" y="49"/>
                    <a:pt x="51" y="51"/>
                  </a:cubicBezTo>
                  <a:cubicBezTo>
                    <a:pt x="55" y="53"/>
                    <a:pt x="60" y="55"/>
                    <a:pt x="64" y="57"/>
                  </a:cubicBezTo>
                  <a:cubicBezTo>
                    <a:pt x="67" y="60"/>
                    <a:pt x="71" y="62"/>
                    <a:pt x="73" y="65"/>
                  </a:cubicBezTo>
                  <a:cubicBezTo>
                    <a:pt x="76" y="68"/>
                    <a:pt x="78" y="71"/>
                    <a:pt x="80" y="75"/>
                  </a:cubicBezTo>
                  <a:cubicBezTo>
                    <a:pt x="81" y="78"/>
                    <a:pt x="82" y="82"/>
                    <a:pt x="82" y="87"/>
                  </a:cubicBezTo>
                  <a:cubicBezTo>
                    <a:pt x="82" y="94"/>
                    <a:pt x="80" y="99"/>
                    <a:pt x="78" y="104"/>
                  </a:cubicBezTo>
                  <a:cubicBezTo>
                    <a:pt x="75" y="108"/>
                    <a:pt x="72" y="112"/>
                    <a:pt x="68" y="115"/>
                  </a:cubicBezTo>
                  <a:cubicBezTo>
                    <a:pt x="63" y="118"/>
                    <a:pt x="58" y="120"/>
                    <a:pt x="53" y="121"/>
                  </a:cubicBezTo>
                  <a:cubicBezTo>
                    <a:pt x="47" y="122"/>
                    <a:pt x="41" y="123"/>
                    <a:pt x="34" y="123"/>
                  </a:cubicBezTo>
                  <a:cubicBezTo>
                    <a:pt x="28" y="123"/>
                    <a:pt x="22" y="122"/>
                    <a:pt x="16" y="121"/>
                  </a:cubicBezTo>
                  <a:cubicBezTo>
                    <a:pt x="10" y="120"/>
                    <a:pt x="5" y="118"/>
                    <a:pt x="0" y="116"/>
                  </a:cubicBez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84" name="Freeform 7"/>
            <p:cNvSpPr>
              <a:spLocks noChangeArrowheads="1"/>
            </p:cNvSpPr>
            <p:nvPr/>
          </p:nvSpPr>
          <p:spPr bwMode="auto">
            <a:xfrm>
              <a:off x="459131" y="227699"/>
              <a:ext cx="215567" cy="266893"/>
            </a:xfrm>
            <a:custGeom>
              <a:avLst/>
              <a:gdLst>
                <a:gd name="T0" fmla="*/ 98 w 98"/>
                <a:gd name="T1" fmla="*/ 67 h 121"/>
                <a:gd name="T2" fmla="*/ 48 w 98"/>
                <a:gd name="T3" fmla="*/ 121 h 121"/>
                <a:gd name="T4" fmla="*/ 0 w 98"/>
                <a:gd name="T5" fmla="*/ 68 h 121"/>
                <a:gd name="T6" fmla="*/ 0 w 98"/>
                <a:gd name="T7" fmla="*/ 0 h 121"/>
                <a:gd name="T8" fmla="*/ 27 w 98"/>
                <a:gd name="T9" fmla="*/ 0 h 121"/>
                <a:gd name="T10" fmla="*/ 27 w 98"/>
                <a:gd name="T11" fmla="*/ 69 h 121"/>
                <a:gd name="T12" fmla="*/ 49 w 98"/>
                <a:gd name="T13" fmla="*/ 98 h 121"/>
                <a:gd name="T14" fmla="*/ 71 w 98"/>
                <a:gd name="T15" fmla="*/ 70 h 121"/>
                <a:gd name="T16" fmla="*/ 71 w 98"/>
                <a:gd name="T17" fmla="*/ 0 h 121"/>
                <a:gd name="T18" fmla="*/ 98 w 98"/>
                <a:gd name="T19" fmla="*/ 0 h 121"/>
                <a:gd name="T20" fmla="*/ 98 w 98"/>
                <a:gd name="T21" fmla="*/ 67 h 1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8"/>
                <a:gd name="T34" fmla="*/ 0 h 121"/>
                <a:gd name="T35" fmla="*/ 98 w 98"/>
                <a:gd name="T36" fmla="*/ 121 h 1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8" h="121">
                  <a:moveTo>
                    <a:pt x="98" y="67"/>
                  </a:moveTo>
                  <a:cubicBezTo>
                    <a:pt x="98" y="103"/>
                    <a:pt x="82" y="121"/>
                    <a:pt x="48" y="121"/>
                  </a:cubicBezTo>
                  <a:cubicBezTo>
                    <a:pt x="16" y="121"/>
                    <a:pt x="0" y="103"/>
                    <a:pt x="0" y="68"/>
                  </a:cubicBezTo>
                  <a:cubicBezTo>
                    <a:pt x="0" y="0"/>
                    <a:pt x="0" y="0"/>
                    <a:pt x="0" y="0"/>
                  </a:cubicBezTo>
                  <a:cubicBezTo>
                    <a:pt x="27" y="0"/>
                    <a:pt x="27" y="0"/>
                    <a:pt x="27" y="0"/>
                  </a:cubicBezTo>
                  <a:cubicBezTo>
                    <a:pt x="27" y="69"/>
                    <a:pt x="27" y="69"/>
                    <a:pt x="27" y="69"/>
                  </a:cubicBezTo>
                  <a:cubicBezTo>
                    <a:pt x="27" y="88"/>
                    <a:pt x="34" y="98"/>
                    <a:pt x="49" y="98"/>
                  </a:cubicBezTo>
                  <a:cubicBezTo>
                    <a:pt x="64" y="98"/>
                    <a:pt x="71" y="88"/>
                    <a:pt x="71" y="70"/>
                  </a:cubicBezTo>
                  <a:cubicBezTo>
                    <a:pt x="71" y="0"/>
                    <a:pt x="71" y="0"/>
                    <a:pt x="71" y="0"/>
                  </a:cubicBezTo>
                  <a:cubicBezTo>
                    <a:pt x="98" y="0"/>
                    <a:pt x="98" y="0"/>
                    <a:pt x="98" y="0"/>
                  </a:cubicBezTo>
                  <a:lnTo>
                    <a:pt x="98" y="67"/>
                  </a:ln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85" name="Freeform 8"/>
            <p:cNvSpPr>
              <a:spLocks noChangeArrowheads="1"/>
            </p:cNvSpPr>
            <p:nvPr/>
          </p:nvSpPr>
          <p:spPr bwMode="auto">
            <a:xfrm>
              <a:off x="716692" y="223033"/>
              <a:ext cx="203436" cy="271559"/>
            </a:xfrm>
            <a:custGeom>
              <a:avLst/>
              <a:gdLst>
                <a:gd name="T0" fmla="*/ 92 w 92"/>
                <a:gd name="T1" fmla="*/ 116 h 123"/>
                <a:gd name="T2" fmla="*/ 58 w 92"/>
                <a:gd name="T3" fmla="*/ 123 h 123"/>
                <a:gd name="T4" fmla="*/ 15 w 92"/>
                <a:gd name="T5" fmla="*/ 107 h 123"/>
                <a:gd name="T6" fmla="*/ 0 w 92"/>
                <a:gd name="T7" fmla="*/ 64 h 123"/>
                <a:gd name="T8" fmla="*/ 17 w 92"/>
                <a:gd name="T9" fmla="*/ 17 h 123"/>
                <a:gd name="T10" fmla="*/ 63 w 92"/>
                <a:gd name="T11" fmla="*/ 0 h 123"/>
                <a:gd name="T12" fmla="*/ 92 w 92"/>
                <a:gd name="T13" fmla="*/ 4 h 123"/>
                <a:gd name="T14" fmla="*/ 92 w 92"/>
                <a:gd name="T15" fmla="*/ 30 h 123"/>
                <a:gd name="T16" fmla="*/ 65 w 92"/>
                <a:gd name="T17" fmla="*/ 23 h 123"/>
                <a:gd name="T18" fmla="*/ 38 w 92"/>
                <a:gd name="T19" fmla="*/ 33 h 123"/>
                <a:gd name="T20" fmla="*/ 28 w 92"/>
                <a:gd name="T21" fmla="*/ 62 h 123"/>
                <a:gd name="T22" fmla="*/ 38 w 92"/>
                <a:gd name="T23" fmla="*/ 89 h 123"/>
                <a:gd name="T24" fmla="*/ 64 w 92"/>
                <a:gd name="T25" fmla="*/ 100 h 123"/>
                <a:gd name="T26" fmla="*/ 92 w 92"/>
                <a:gd name="T27" fmla="*/ 92 h 123"/>
                <a:gd name="T28" fmla="*/ 92 w 92"/>
                <a:gd name="T29" fmla="*/ 116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2"/>
                <a:gd name="T46" fmla="*/ 0 h 123"/>
                <a:gd name="T47" fmla="*/ 92 w 92"/>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2" h="123">
                  <a:moveTo>
                    <a:pt x="92" y="116"/>
                  </a:moveTo>
                  <a:cubicBezTo>
                    <a:pt x="84" y="121"/>
                    <a:pt x="72" y="123"/>
                    <a:pt x="58" y="123"/>
                  </a:cubicBezTo>
                  <a:cubicBezTo>
                    <a:pt x="40" y="123"/>
                    <a:pt x="26" y="117"/>
                    <a:pt x="15" y="107"/>
                  </a:cubicBezTo>
                  <a:cubicBezTo>
                    <a:pt x="5" y="96"/>
                    <a:pt x="0" y="82"/>
                    <a:pt x="0" y="64"/>
                  </a:cubicBezTo>
                  <a:cubicBezTo>
                    <a:pt x="0" y="45"/>
                    <a:pt x="6" y="29"/>
                    <a:pt x="17" y="17"/>
                  </a:cubicBezTo>
                  <a:cubicBezTo>
                    <a:pt x="29" y="6"/>
                    <a:pt x="44" y="0"/>
                    <a:pt x="63" y="0"/>
                  </a:cubicBezTo>
                  <a:cubicBezTo>
                    <a:pt x="75" y="0"/>
                    <a:pt x="85" y="1"/>
                    <a:pt x="92" y="4"/>
                  </a:cubicBezTo>
                  <a:cubicBezTo>
                    <a:pt x="92" y="30"/>
                    <a:pt x="92" y="30"/>
                    <a:pt x="92" y="30"/>
                  </a:cubicBezTo>
                  <a:cubicBezTo>
                    <a:pt x="85" y="25"/>
                    <a:pt x="75" y="23"/>
                    <a:pt x="65" y="23"/>
                  </a:cubicBezTo>
                  <a:cubicBezTo>
                    <a:pt x="54" y="23"/>
                    <a:pt x="45" y="26"/>
                    <a:pt x="38" y="33"/>
                  </a:cubicBezTo>
                  <a:cubicBezTo>
                    <a:pt x="31" y="40"/>
                    <a:pt x="28" y="50"/>
                    <a:pt x="28" y="62"/>
                  </a:cubicBezTo>
                  <a:cubicBezTo>
                    <a:pt x="28" y="73"/>
                    <a:pt x="31" y="82"/>
                    <a:pt x="38" y="89"/>
                  </a:cubicBezTo>
                  <a:cubicBezTo>
                    <a:pt x="44" y="96"/>
                    <a:pt x="53" y="100"/>
                    <a:pt x="64" y="100"/>
                  </a:cubicBezTo>
                  <a:cubicBezTo>
                    <a:pt x="74" y="100"/>
                    <a:pt x="84" y="97"/>
                    <a:pt x="92" y="92"/>
                  </a:cubicBezTo>
                  <a:lnTo>
                    <a:pt x="92" y="116"/>
                  </a:ln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86" name="Freeform 9"/>
            <p:cNvSpPr>
              <a:spLocks noChangeArrowheads="1"/>
            </p:cNvSpPr>
            <p:nvPr/>
          </p:nvSpPr>
          <p:spPr bwMode="auto">
            <a:xfrm>
              <a:off x="939724" y="223033"/>
              <a:ext cx="205302" cy="271559"/>
            </a:xfrm>
            <a:custGeom>
              <a:avLst/>
              <a:gdLst>
                <a:gd name="T0" fmla="*/ 93 w 93"/>
                <a:gd name="T1" fmla="*/ 116 h 123"/>
                <a:gd name="T2" fmla="*/ 59 w 93"/>
                <a:gd name="T3" fmla="*/ 123 h 123"/>
                <a:gd name="T4" fmla="*/ 16 w 93"/>
                <a:gd name="T5" fmla="*/ 107 h 123"/>
                <a:gd name="T6" fmla="*/ 0 w 93"/>
                <a:gd name="T7" fmla="*/ 64 h 123"/>
                <a:gd name="T8" fmla="*/ 18 w 93"/>
                <a:gd name="T9" fmla="*/ 17 h 123"/>
                <a:gd name="T10" fmla="*/ 64 w 93"/>
                <a:gd name="T11" fmla="*/ 0 h 123"/>
                <a:gd name="T12" fmla="*/ 93 w 93"/>
                <a:gd name="T13" fmla="*/ 4 h 123"/>
                <a:gd name="T14" fmla="*/ 93 w 93"/>
                <a:gd name="T15" fmla="*/ 30 h 123"/>
                <a:gd name="T16" fmla="*/ 66 w 93"/>
                <a:gd name="T17" fmla="*/ 23 h 123"/>
                <a:gd name="T18" fmla="*/ 39 w 93"/>
                <a:gd name="T19" fmla="*/ 33 h 123"/>
                <a:gd name="T20" fmla="*/ 28 w 93"/>
                <a:gd name="T21" fmla="*/ 62 h 123"/>
                <a:gd name="T22" fmla="*/ 38 w 93"/>
                <a:gd name="T23" fmla="*/ 89 h 123"/>
                <a:gd name="T24" fmla="*/ 64 w 93"/>
                <a:gd name="T25" fmla="*/ 100 h 123"/>
                <a:gd name="T26" fmla="*/ 93 w 93"/>
                <a:gd name="T27" fmla="*/ 92 h 123"/>
                <a:gd name="T28" fmla="*/ 93 w 93"/>
                <a:gd name="T29" fmla="*/ 116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3"/>
                <a:gd name="T46" fmla="*/ 0 h 123"/>
                <a:gd name="T47" fmla="*/ 93 w 93"/>
                <a:gd name="T48" fmla="*/ 123 h 1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3" h="123">
                  <a:moveTo>
                    <a:pt x="93" y="116"/>
                  </a:moveTo>
                  <a:cubicBezTo>
                    <a:pt x="84" y="121"/>
                    <a:pt x="73" y="123"/>
                    <a:pt x="59" y="123"/>
                  </a:cubicBezTo>
                  <a:cubicBezTo>
                    <a:pt x="41" y="123"/>
                    <a:pt x="26" y="117"/>
                    <a:pt x="16" y="107"/>
                  </a:cubicBezTo>
                  <a:cubicBezTo>
                    <a:pt x="5" y="96"/>
                    <a:pt x="0" y="82"/>
                    <a:pt x="0" y="64"/>
                  </a:cubicBezTo>
                  <a:cubicBezTo>
                    <a:pt x="0" y="45"/>
                    <a:pt x="6" y="29"/>
                    <a:pt x="18" y="17"/>
                  </a:cubicBezTo>
                  <a:cubicBezTo>
                    <a:pt x="30" y="6"/>
                    <a:pt x="45" y="0"/>
                    <a:pt x="64" y="0"/>
                  </a:cubicBezTo>
                  <a:cubicBezTo>
                    <a:pt x="75" y="0"/>
                    <a:pt x="85" y="1"/>
                    <a:pt x="93" y="4"/>
                  </a:cubicBezTo>
                  <a:cubicBezTo>
                    <a:pt x="93" y="30"/>
                    <a:pt x="93" y="30"/>
                    <a:pt x="93" y="30"/>
                  </a:cubicBezTo>
                  <a:cubicBezTo>
                    <a:pt x="85" y="25"/>
                    <a:pt x="76" y="23"/>
                    <a:pt x="66" y="23"/>
                  </a:cubicBezTo>
                  <a:cubicBezTo>
                    <a:pt x="55" y="23"/>
                    <a:pt x="46" y="26"/>
                    <a:pt x="39" y="33"/>
                  </a:cubicBezTo>
                  <a:cubicBezTo>
                    <a:pt x="32" y="40"/>
                    <a:pt x="28" y="50"/>
                    <a:pt x="28" y="62"/>
                  </a:cubicBezTo>
                  <a:cubicBezTo>
                    <a:pt x="28" y="73"/>
                    <a:pt x="32" y="82"/>
                    <a:pt x="38" y="89"/>
                  </a:cubicBezTo>
                  <a:cubicBezTo>
                    <a:pt x="45" y="96"/>
                    <a:pt x="53" y="100"/>
                    <a:pt x="64" y="100"/>
                  </a:cubicBezTo>
                  <a:cubicBezTo>
                    <a:pt x="75" y="100"/>
                    <a:pt x="84" y="97"/>
                    <a:pt x="93" y="92"/>
                  </a:cubicBezTo>
                  <a:lnTo>
                    <a:pt x="93" y="116"/>
                  </a:ln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87" name="Freeform 10"/>
            <p:cNvSpPr>
              <a:spLocks noChangeArrowheads="1"/>
            </p:cNvSpPr>
            <p:nvPr/>
          </p:nvSpPr>
          <p:spPr bwMode="auto">
            <a:xfrm>
              <a:off x="1191686" y="227699"/>
              <a:ext cx="156776" cy="262227"/>
            </a:xfrm>
            <a:custGeom>
              <a:avLst/>
              <a:gdLst>
                <a:gd name="T0" fmla="*/ 168 w 168"/>
                <a:gd name="T1" fmla="*/ 281 h 281"/>
                <a:gd name="T2" fmla="*/ 0 w 168"/>
                <a:gd name="T3" fmla="*/ 281 h 281"/>
                <a:gd name="T4" fmla="*/ 0 w 168"/>
                <a:gd name="T5" fmla="*/ 0 h 281"/>
                <a:gd name="T6" fmla="*/ 161 w 168"/>
                <a:gd name="T7" fmla="*/ 0 h 281"/>
                <a:gd name="T8" fmla="*/ 161 w 168"/>
                <a:gd name="T9" fmla="*/ 50 h 281"/>
                <a:gd name="T10" fmla="*/ 64 w 168"/>
                <a:gd name="T11" fmla="*/ 50 h 281"/>
                <a:gd name="T12" fmla="*/ 64 w 168"/>
                <a:gd name="T13" fmla="*/ 113 h 281"/>
                <a:gd name="T14" fmla="*/ 153 w 168"/>
                <a:gd name="T15" fmla="*/ 113 h 281"/>
                <a:gd name="T16" fmla="*/ 153 w 168"/>
                <a:gd name="T17" fmla="*/ 165 h 281"/>
                <a:gd name="T18" fmla="*/ 64 w 168"/>
                <a:gd name="T19" fmla="*/ 165 h 281"/>
                <a:gd name="T20" fmla="*/ 64 w 168"/>
                <a:gd name="T21" fmla="*/ 229 h 281"/>
                <a:gd name="T22" fmla="*/ 168 w 168"/>
                <a:gd name="T23" fmla="*/ 229 h 281"/>
                <a:gd name="T24" fmla="*/ 168 w 168"/>
                <a:gd name="T25" fmla="*/ 281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8"/>
                <a:gd name="T40" fmla="*/ 0 h 281"/>
                <a:gd name="T41" fmla="*/ 168 w 168"/>
                <a:gd name="T42" fmla="*/ 281 h 28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8" h="281">
                  <a:moveTo>
                    <a:pt x="168" y="281"/>
                  </a:moveTo>
                  <a:lnTo>
                    <a:pt x="0" y="281"/>
                  </a:lnTo>
                  <a:lnTo>
                    <a:pt x="0" y="0"/>
                  </a:lnTo>
                  <a:lnTo>
                    <a:pt x="161" y="0"/>
                  </a:lnTo>
                  <a:lnTo>
                    <a:pt x="161" y="50"/>
                  </a:lnTo>
                  <a:lnTo>
                    <a:pt x="64" y="50"/>
                  </a:lnTo>
                  <a:lnTo>
                    <a:pt x="64" y="113"/>
                  </a:lnTo>
                  <a:lnTo>
                    <a:pt x="153" y="113"/>
                  </a:lnTo>
                  <a:lnTo>
                    <a:pt x="153" y="165"/>
                  </a:lnTo>
                  <a:lnTo>
                    <a:pt x="64" y="165"/>
                  </a:lnTo>
                  <a:lnTo>
                    <a:pt x="64" y="229"/>
                  </a:lnTo>
                  <a:lnTo>
                    <a:pt x="168" y="229"/>
                  </a:lnTo>
                  <a:lnTo>
                    <a:pt x="168" y="281"/>
                  </a:ln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88" name="Freeform 11"/>
            <p:cNvSpPr>
              <a:spLocks noChangeArrowheads="1"/>
            </p:cNvSpPr>
            <p:nvPr/>
          </p:nvSpPr>
          <p:spPr bwMode="auto">
            <a:xfrm>
              <a:off x="1376458" y="223033"/>
              <a:ext cx="181039" cy="271559"/>
            </a:xfrm>
            <a:custGeom>
              <a:avLst/>
              <a:gdLst>
                <a:gd name="T0" fmla="*/ 1 w 82"/>
                <a:gd name="T1" fmla="*/ 116 h 123"/>
                <a:gd name="T2" fmla="*/ 1 w 82"/>
                <a:gd name="T3" fmla="*/ 90 h 123"/>
                <a:gd name="T4" fmla="*/ 16 w 82"/>
                <a:gd name="T5" fmla="*/ 99 h 123"/>
                <a:gd name="T6" fmla="*/ 33 w 82"/>
                <a:gd name="T7" fmla="*/ 102 h 123"/>
                <a:gd name="T8" fmla="*/ 42 w 82"/>
                <a:gd name="T9" fmla="*/ 101 h 123"/>
                <a:gd name="T10" fmla="*/ 49 w 82"/>
                <a:gd name="T11" fmla="*/ 98 h 123"/>
                <a:gd name="T12" fmla="*/ 52 w 82"/>
                <a:gd name="T13" fmla="*/ 94 h 123"/>
                <a:gd name="T14" fmla="*/ 54 w 82"/>
                <a:gd name="T15" fmla="*/ 90 h 123"/>
                <a:gd name="T16" fmla="*/ 52 w 82"/>
                <a:gd name="T17" fmla="*/ 83 h 123"/>
                <a:gd name="T18" fmla="*/ 46 w 82"/>
                <a:gd name="T19" fmla="*/ 78 h 123"/>
                <a:gd name="T20" fmla="*/ 38 w 82"/>
                <a:gd name="T21" fmla="*/ 74 h 123"/>
                <a:gd name="T22" fmla="*/ 28 w 82"/>
                <a:gd name="T23" fmla="*/ 69 h 123"/>
                <a:gd name="T24" fmla="*/ 7 w 82"/>
                <a:gd name="T25" fmla="*/ 55 h 123"/>
                <a:gd name="T26" fmla="*/ 0 w 82"/>
                <a:gd name="T27" fmla="*/ 35 h 123"/>
                <a:gd name="T28" fmla="*/ 4 w 82"/>
                <a:gd name="T29" fmla="*/ 19 h 123"/>
                <a:gd name="T30" fmla="*/ 14 w 82"/>
                <a:gd name="T31" fmla="*/ 8 h 123"/>
                <a:gd name="T32" fmla="*/ 29 w 82"/>
                <a:gd name="T33" fmla="*/ 2 h 123"/>
                <a:gd name="T34" fmla="*/ 47 w 82"/>
                <a:gd name="T35" fmla="*/ 0 h 123"/>
                <a:gd name="T36" fmla="*/ 63 w 82"/>
                <a:gd name="T37" fmla="*/ 1 h 123"/>
                <a:gd name="T38" fmla="*/ 77 w 82"/>
                <a:gd name="T39" fmla="*/ 4 h 123"/>
                <a:gd name="T40" fmla="*/ 77 w 82"/>
                <a:gd name="T41" fmla="*/ 29 h 123"/>
                <a:gd name="T42" fmla="*/ 70 w 82"/>
                <a:gd name="T43" fmla="*/ 25 h 123"/>
                <a:gd name="T44" fmla="*/ 63 w 82"/>
                <a:gd name="T45" fmla="*/ 23 h 123"/>
                <a:gd name="T46" fmla="*/ 55 w 82"/>
                <a:gd name="T47" fmla="*/ 21 h 123"/>
                <a:gd name="T48" fmla="*/ 48 w 82"/>
                <a:gd name="T49" fmla="*/ 21 h 123"/>
                <a:gd name="T50" fmla="*/ 40 w 82"/>
                <a:gd name="T51" fmla="*/ 22 h 123"/>
                <a:gd name="T52" fmla="*/ 34 w 82"/>
                <a:gd name="T53" fmla="*/ 24 h 123"/>
                <a:gd name="T54" fmla="*/ 30 w 82"/>
                <a:gd name="T55" fmla="*/ 28 h 123"/>
                <a:gd name="T56" fmla="*/ 28 w 82"/>
                <a:gd name="T57" fmla="*/ 33 h 123"/>
                <a:gd name="T58" fmla="*/ 30 w 82"/>
                <a:gd name="T59" fmla="*/ 38 h 123"/>
                <a:gd name="T60" fmla="*/ 34 w 82"/>
                <a:gd name="T61" fmla="*/ 43 h 123"/>
                <a:gd name="T62" fmla="*/ 42 w 82"/>
                <a:gd name="T63" fmla="*/ 47 h 123"/>
                <a:gd name="T64" fmla="*/ 51 w 82"/>
                <a:gd name="T65" fmla="*/ 51 h 123"/>
                <a:gd name="T66" fmla="*/ 64 w 82"/>
                <a:gd name="T67" fmla="*/ 57 h 123"/>
                <a:gd name="T68" fmla="*/ 73 w 82"/>
                <a:gd name="T69" fmla="*/ 65 h 123"/>
                <a:gd name="T70" fmla="*/ 80 w 82"/>
                <a:gd name="T71" fmla="*/ 75 h 123"/>
                <a:gd name="T72" fmla="*/ 82 w 82"/>
                <a:gd name="T73" fmla="*/ 87 h 123"/>
                <a:gd name="T74" fmla="*/ 78 w 82"/>
                <a:gd name="T75" fmla="*/ 104 h 123"/>
                <a:gd name="T76" fmla="*/ 68 w 82"/>
                <a:gd name="T77" fmla="*/ 115 h 123"/>
                <a:gd name="T78" fmla="*/ 53 w 82"/>
                <a:gd name="T79" fmla="*/ 121 h 123"/>
                <a:gd name="T80" fmla="*/ 35 w 82"/>
                <a:gd name="T81" fmla="*/ 123 h 123"/>
                <a:gd name="T82" fmla="*/ 16 w 82"/>
                <a:gd name="T83" fmla="*/ 121 h 123"/>
                <a:gd name="T84" fmla="*/ 1 w 82"/>
                <a:gd name="T85" fmla="*/ 116 h 12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2"/>
                <a:gd name="T130" fmla="*/ 0 h 123"/>
                <a:gd name="T131" fmla="*/ 82 w 82"/>
                <a:gd name="T132" fmla="*/ 123 h 12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2" h="123">
                  <a:moveTo>
                    <a:pt x="1" y="116"/>
                  </a:moveTo>
                  <a:cubicBezTo>
                    <a:pt x="1" y="90"/>
                    <a:pt x="1" y="90"/>
                    <a:pt x="1" y="90"/>
                  </a:cubicBezTo>
                  <a:cubicBezTo>
                    <a:pt x="6" y="94"/>
                    <a:pt x="11" y="97"/>
                    <a:pt x="16" y="99"/>
                  </a:cubicBezTo>
                  <a:cubicBezTo>
                    <a:pt x="22" y="101"/>
                    <a:pt x="28" y="102"/>
                    <a:pt x="33" y="102"/>
                  </a:cubicBezTo>
                  <a:cubicBezTo>
                    <a:pt x="37" y="102"/>
                    <a:pt x="40" y="101"/>
                    <a:pt x="42" y="101"/>
                  </a:cubicBezTo>
                  <a:cubicBezTo>
                    <a:pt x="45" y="100"/>
                    <a:pt x="47" y="99"/>
                    <a:pt x="49" y="98"/>
                  </a:cubicBezTo>
                  <a:cubicBezTo>
                    <a:pt x="50" y="97"/>
                    <a:pt x="52" y="96"/>
                    <a:pt x="52" y="94"/>
                  </a:cubicBezTo>
                  <a:cubicBezTo>
                    <a:pt x="53" y="93"/>
                    <a:pt x="54" y="91"/>
                    <a:pt x="54" y="90"/>
                  </a:cubicBezTo>
                  <a:cubicBezTo>
                    <a:pt x="54" y="87"/>
                    <a:pt x="53" y="85"/>
                    <a:pt x="52" y="83"/>
                  </a:cubicBezTo>
                  <a:cubicBezTo>
                    <a:pt x="50" y="82"/>
                    <a:pt x="49" y="80"/>
                    <a:pt x="46" y="78"/>
                  </a:cubicBezTo>
                  <a:cubicBezTo>
                    <a:pt x="44" y="77"/>
                    <a:pt x="41" y="75"/>
                    <a:pt x="38" y="74"/>
                  </a:cubicBezTo>
                  <a:cubicBezTo>
                    <a:pt x="35" y="72"/>
                    <a:pt x="32" y="71"/>
                    <a:pt x="28" y="69"/>
                  </a:cubicBezTo>
                  <a:cubicBezTo>
                    <a:pt x="19" y="66"/>
                    <a:pt x="12" y="61"/>
                    <a:pt x="7" y="55"/>
                  </a:cubicBezTo>
                  <a:cubicBezTo>
                    <a:pt x="2" y="50"/>
                    <a:pt x="0" y="43"/>
                    <a:pt x="0" y="35"/>
                  </a:cubicBezTo>
                  <a:cubicBezTo>
                    <a:pt x="0" y="29"/>
                    <a:pt x="1" y="23"/>
                    <a:pt x="4" y="19"/>
                  </a:cubicBezTo>
                  <a:cubicBezTo>
                    <a:pt x="6" y="15"/>
                    <a:pt x="10" y="11"/>
                    <a:pt x="14" y="8"/>
                  </a:cubicBezTo>
                  <a:cubicBezTo>
                    <a:pt x="18" y="5"/>
                    <a:pt x="23" y="3"/>
                    <a:pt x="29" y="2"/>
                  </a:cubicBezTo>
                  <a:cubicBezTo>
                    <a:pt x="35" y="0"/>
                    <a:pt x="41" y="0"/>
                    <a:pt x="47" y="0"/>
                  </a:cubicBezTo>
                  <a:cubicBezTo>
                    <a:pt x="53" y="0"/>
                    <a:pt x="59" y="0"/>
                    <a:pt x="63" y="1"/>
                  </a:cubicBezTo>
                  <a:cubicBezTo>
                    <a:pt x="68" y="1"/>
                    <a:pt x="73" y="3"/>
                    <a:pt x="77" y="4"/>
                  </a:cubicBezTo>
                  <a:cubicBezTo>
                    <a:pt x="77" y="29"/>
                    <a:pt x="77" y="29"/>
                    <a:pt x="77" y="29"/>
                  </a:cubicBezTo>
                  <a:cubicBezTo>
                    <a:pt x="75" y="28"/>
                    <a:pt x="72" y="26"/>
                    <a:pt x="70" y="25"/>
                  </a:cubicBezTo>
                  <a:cubicBezTo>
                    <a:pt x="68" y="24"/>
                    <a:pt x="65" y="23"/>
                    <a:pt x="63" y="23"/>
                  </a:cubicBezTo>
                  <a:cubicBezTo>
                    <a:pt x="60" y="22"/>
                    <a:pt x="58" y="22"/>
                    <a:pt x="55" y="21"/>
                  </a:cubicBezTo>
                  <a:cubicBezTo>
                    <a:pt x="53" y="21"/>
                    <a:pt x="51" y="21"/>
                    <a:pt x="48" y="21"/>
                  </a:cubicBezTo>
                  <a:cubicBezTo>
                    <a:pt x="45" y="21"/>
                    <a:pt x="43" y="21"/>
                    <a:pt x="40" y="22"/>
                  </a:cubicBezTo>
                  <a:cubicBezTo>
                    <a:pt x="38" y="22"/>
                    <a:pt x="36" y="23"/>
                    <a:pt x="34" y="24"/>
                  </a:cubicBezTo>
                  <a:cubicBezTo>
                    <a:pt x="32" y="25"/>
                    <a:pt x="31" y="26"/>
                    <a:pt x="30" y="28"/>
                  </a:cubicBezTo>
                  <a:cubicBezTo>
                    <a:pt x="29" y="29"/>
                    <a:pt x="28" y="31"/>
                    <a:pt x="28" y="33"/>
                  </a:cubicBezTo>
                  <a:cubicBezTo>
                    <a:pt x="28" y="35"/>
                    <a:pt x="29" y="37"/>
                    <a:pt x="30" y="38"/>
                  </a:cubicBezTo>
                  <a:cubicBezTo>
                    <a:pt x="31" y="40"/>
                    <a:pt x="33" y="41"/>
                    <a:pt x="34" y="43"/>
                  </a:cubicBezTo>
                  <a:cubicBezTo>
                    <a:pt x="36" y="44"/>
                    <a:pt x="39" y="45"/>
                    <a:pt x="42" y="47"/>
                  </a:cubicBezTo>
                  <a:cubicBezTo>
                    <a:pt x="44" y="48"/>
                    <a:pt x="47" y="49"/>
                    <a:pt x="51" y="51"/>
                  </a:cubicBezTo>
                  <a:cubicBezTo>
                    <a:pt x="56" y="53"/>
                    <a:pt x="60" y="55"/>
                    <a:pt x="64" y="57"/>
                  </a:cubicBezTo>
                  <a:cubicBezTo>
                    <a:pt x="68" y="60"/>
                    <a:pt x="71" y="62"/>
                    <a:pt x="73" y="65"/>
                  </a:cubicBezTo>
                  <a:cubicBezTo>
                    <a:pt x="76" y="68"/>
                    <a:pt x="78" y="71"/>
                    <a:pt x="80" y="75"/>
                  </a:cubicBezTo>
                  <a:cubicBezTo>
                    <a:pt x="81" y="78"/>
                    <a:pt x="82" y="82"/>
                    <a:pt x="82" y="87"/>
                  </a:cubicBezTo>
                  <a:cubicBezTo>
                    <a:pt x="82" y="94"/>
                    <a:pt x="81" y="99"/>
                    <a:pt x="78" y="104"/>
                  </a:cubicBezTo>
                  <a:cubicBezTo>
                    <a:pt x="76" y="108"/>
                    <a:pt x="72" y="112"/>
                    <a:pt x="68" y="115"/>
                  </a:cubicBezTo>
                  <a:cubicBezTo>
                    <a:pt x="64" y="118"/>
                    <a:pt x="59" y="120"/>
                    <a:pt x="53" y="121"/>
                  </a:cubicBezTo>
                  <a:cubicBezTo>
                    <a:pt x="47" y="122"/>
                    <a:pt x="41" y="123"/>
                    <a:pt x="35" y="123"/>
                  </a:cubicBezTo>
                  <a:cubicBezTo>
                    <a:pt x="28" y="123"/>
                    <a:pt x="22" y="122"/>
                    <a:pt x="16" y="121"/>
                  </a:cubicBezTo>
                  <a:cubicBezTo>
                    <a:pt x="10" y="120"/>
                    <a:pt x="5" y="118"/>
                    <a:pt x="1" y="116"/>
                  </a:cubicBez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89" name="Freeform 12"/>
            <p:cNvSpPr>
              <a:spLocks noChangeArrowheads="1"/>
            </p:cNvSpPr>
            <p:nvPr/>
          </p:nvSpPr>
          <p:spPr bwMode="auto">
            <a:xfrm>
              <a:off x="1586427" y="223033"/>
              <a:ext cx="181039" cy="271559"/>
            </a:xfrm>
            <a:custGeom>
              <a:avLst/>
              <a:gdLst>
                <a:gd name="T0" fmla="*/ 1 w 82"/>
                <a:gd name="T1" fmla="*/ 116 h 123"/>
                <a:gd name="T2" fmla="*/ 1 w 82"/>
                <a:gd name="T3" fmla="*/ 90 h 123"/>
                <a:gd name="T4" fmla="*/ 17 w 82"/>
                <a:gd name="T5" fmla="*/ 99 h 123"/>
                <a:gd name="T6" fmla="*/ 34 w 82"/>
                <a:gd name="T7" fmla="*/ 102 h 123"/>
                <a:gd name="T8" fmla="*/ 43 w 82"/>
                <a:gd name="T9" fmla="*/ 101 h 123"/>
                <a:gd name="T10" fmla="*/ 49 w 82"/>
                <a:gd name="T11" fmla="*/ 98 h 123"/>
                <a:gd name="T12" fmla="*/ 53 w 82"/>
                <a:gd name="T13" fmla="*/ 94 h 123"/>
                <a:gd name="T14" fmla="*/ 54 w 82"/>
                <a:gd name="T15" fmla="*/ 90 h 123"/>
                <a:gd name="T16" fmla="*/ 52 w 82"/>
                <a:gd name="T17" fmla="*/ 83 h 123"/>
                <a:gd name="T18" fmla="*/ 47 w 82"/>
                <a:gd name="T19" fmla="*/ 78 h 123"/>
                <a:gd name="T20" fmla="*/ 38 w 82"/>
                <a:gd name="T21" fmla="*/ 74 h 123"/>
                <a:gd name="T22" fmla="*/ 28 w 82"/>
                <a:gd name="T23" fmla="*/ 69 h 123"/>
                <a:gd name="T24" fmla="*/ 7 w 82"/>
                <a:gd name="T25" fmla="*/ 55 h 123"/>
                <a:gd name="T26" fmla="*/ 0 w 82"/>
                <a:gd name="T27" fmla="*/ 35 h 123"/>
                <a:gd name="T28" fmla="*/ 4 w 82"/>
                <a:gd name="T29" fmla="*/ 19 h 123"/>
                <a:gd name="T30" fmla="*/ 14 w 82"/>
                <a:gd name="T31" fmla="*/ 8 h 123"/>
                <a:gd name="T32" fmla="*/ 29 w 82"/>
                <a:gd name="T33" fmla="*/ 2 h 123"/>
                <a:gd name="T34" fmla="*/ 47 w 82"/>
                <a:gd name="T35" fmla="*/ 0 h 123"/>
                <a:gd name="T36" fmla="*/ 64 w 82"/>
                <a:gd name="T37" fmla="*/ 1 h 123"/>
                <a:gd name="T38" fmla="*/ 77 w 82"/>
                <a:gd name="T39" fmla="*/ 4 h 123"/>
                <a:gd name="T40" fmla="*/ 77 w 82"/>
                <a:gd name="T41" fmla="*/ 29 h 123"/>
                <a:gd name="T42" fmla="*/ 70 w 82"/>
                <a:gd name="T43" fmla="*/ 25 h 123"/>
                <a:gd name="T44" fmla="*/ 63 w 82"/>
                <a:gd name="T45" fmla="*/ 23 h 123"/>
                <a:gd name="T46" fmla="*/ 56 w 82"/>
                <a:gd name="T47" fmla="*/ 21 h 123"/>
                <a:gd name="T48" fmla="*/ 49 w 82"/>
                <a:gd name="T49" fmla="*/ 21 h 123"/>
                <a:gd name="T50" fmla="*/ 40 w 82"/>
                <a:gd name="T51" fmla="*/ 22 h 123"/>
                <a:gd name="T52" fmla="*/ 34 w 82"/>
                <a:gd name="T53" fmla="*/ 24 h 123"/>
                <a:gd name="T54" fmla="*/ 30 w 82"/>
                <a:gd name="T55" fmla="*/ 28 h 123"/>
                <a:gd name="T56" fmla="*/ 29 w 82"/>
                <a:gd name="T57" fmla="*/ 33 h 123"/>
                <a:gd name="T58" fmla="*/ 30 w 82"/>
                <a:gd name="T59" fmla="*/ 38 h 123"/>
                <a:gd name="T60" fmla="*/ 35 w 82"/>
                <a:gd name="T61" fmla="*/ 43 h 123"/>
                <a:gd name="T62" fmla="*/ 42 w 82"/>
                <a:gd name="T63" fmla="*/ 47 h 123"/>
                <a:gd name="T64" fmla="*/ 51 w 82"/>
                <a:gd name="T65" fmla="*/ 51 h 123"/>
                <a:gd name="T66" fmla="*/ 64 w 82"/>
                <a:gd name="T67" fmla="*/ 57 h 123"/>
                <a:gd name="T68" fmla="*/ 74 w 82"/>
                <a:gd name="T69" fmla="*/ 65 h 123"/>
                <a:gd name="T70" fmla="*/ 80 w 82"/>
                <a:gd name="T71" fmla="*/ 75 h 123"/>
                <a:gd name="T72" fmla="*/ 82 w 82"/>
                <a:gd name="T73" fmla="*/ 87 h 123"/>
                <a:gd name="T74" fmla="*/ 78 w 82"/>
                <a:gd name="T75" fmla="*/ 104 h 123"/>
                <a:gd name="T76" fmla="*/ 68 w 82"/>
                <a:gd name="T77" fmla="*/ 115 h 123"/>
                <a:gd name="T78" fmla="*/ 53 w 82"/>
                <a:gd name="T79" fmla="*/ 121 h 123"/>
                <a:gd name="T80" fmla="*/ 35 w 82"/>
                <a:gd name="T81" fmla="*/ 123 h 123"/>
                <a:gd name="T82" fmla="*/ 16 w 82"/>
                <a:gd name="T83" fmla="*/ 121 h 123"/>
                <a:gd name="T84" fmla="*/ 1 w 82"/>
                <a:gd name="T85" fmla="*/ 116 h 12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2"/>
                <a:gd name="T130" fmla="*/ 0 h 123"/>
                <a:gd name="T131" fmla="*/ 82 w 82"/>
                <a:gd name="T132" fmla="*/ 123 h 12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2" h="123">
                  <a:moveTo>
                    <a:pt x="1" y="116"/>
                  </a:moveTo>
                  <a:cubicBezTo>
                    <a:pt x="1" y="90"/>
                    <a:pt x="1" y="90"/>
                    <a:pt x="1" y="90"/>
                  </a:cubicBezTo>
                  <a:cubicBezTo>
                    <a:pt x="6" y="94"/>
                    <a:pt x="11" y="97"/>
                    <a:pt x="17" y="99"/>
                  </a:cubicBezTo>
                  <a:cubicBezTo>
                    <a:pt x="22" y="101"/>
                    <a:pt x="28" y="102"/>
                    <a:pt x="34" y="102"/>
                  </a:cubicBezTo>
                  <a:cubicBezTo>
                    <a:pt x="37" y="102"/>
                    <a:pt x="40" y="101"/>
                    <a:pt x="43" y="101"/>
                  </a:cubicBezTo>
                  <a:cubicBezTo>
                    <a:pt x="45" y="100"/>
                    <a:pt x="47" y="99"/>
                    <a:pt x="49" y="98"/>
                  </a:cubicBezTo>
                  <a:cubicBezTo>
                    <a:pt x="51" y="97"/>
                    <a:pt x="52" y="96"/>
                    <a:pt x="53" y="94"/>
                  </a:cubicBezTo>
                  <a:cubicBezTo>
                    <a:pt x="54" y="93"/>
                    <a:pt x="54" y="91"/>
                    <a:pt x="54" y="90"/>
                  </a:cubicBezTo>
                  <a:cubicBezTo>
                    <a:pt x="54" y="87"/>
                    <a:pt x="53" y="85"/>
                    <a:pt x="52" y="83"/>
                  </a:cubicBezTo>
                  <a:cubicBezTo>
                    <a:pt x="51" y="82"/>
                    <a:pt x="49" y="80"/>
                    <a:pt x="47" y="78"/>
                  </a:cubicBezTo>
                  <a:cubicBezTo>
                    <a:pt x="44" y="77"/>
                    <a:pt x="41" y="75"/>
                    <a:pt x="38" y="74"/>
                  </a:cubicBezTo>
                  <a:cubicBezTo>
                    <a:pt x="35" y="72"/>
                    <a:pt x="32" y="71"/>
                    <a:pt x="28" y="69"/>
                  </a:cubicBezTo>
                  <a:cubicBezTo>
                    <a:pt x="19" y="66"/>
                    <a:pt x="12" y="61"/>
                    <a:pt x="7" y="55"/>
                  </a:cubicBezTo>
                  <a:cubicBezTo>
                    <a:pt x="3" y="50"/>
                    <a:pt x="0" y="43"/>
                    <a:pt x="0" y="35"/>
                  </a:cubicBezTo>
                  <a:cubicBezTo>
                    <a:pt x="0" y="29"/>
                    <a:pt x="2" y="23"/>
                    <a:pt x="4" y="19"/>
                  </a:cubicBezTo>
                  <a:cubicBezTo>
                    <a:pt x="7" y="15"/>
                    <a:pt x="10" y="11"/>
                    <a:pt x="14" y="8"/>
                  </a:cubicBezTo>
                  <a:cubicBezTo>
                    <a:pt x="19" y="5"/>
                    <a:pt x="24" y="3"/>
                    <a:pt x="29" y="2"/>
                  </a:cubicBezTo>
                  <a:cubicBezTo>
                    <a:pt x="35" y="0"/>
                    <a:pt x="41" y="0"/>
                    <a:pt x="47" y="0"/>
                  </a:cubicBezTo>
                  <a:cubicBezTo>
                    <a:pt x="53" y="0"/>
                    <a:pt x="59" y="0"/>
                    <a:pt x="64" y="1"/>
                  </a:cubicBezTo>
                  <a:cubicBezTo>
                    <a:pt x="68" y="1"/>
                    <a:pt x="73" y="3"/>
                    <a:pt x="77" y="4"/>
                  </a:cubicBezTo>
                  <a:cubicBezTo>
                    <a:pt x="77" y="29"/>
                    <a:pt x="77" y="29"/>
                    <a:pt x="77" y="29"/>
                  </a:cubicBezTo>
                  <a:cubicBezTo>
                    <a:pt x="75" y="28"/>
                    <a:pt x="73" y="26"/>
                    <a:pt x="70" y="25"/>
                  </a:cubicBezTo>
                  <a:cubicBezTo>
                    <a:pt x="68" y="24"/>
                    <a:pt x="66" y="23"/>
                    <a:pt x="63" y="23"/>
                  </a:cubicBezTo>
                  <a:cubicBezTo>
                    <a:pt x="61" y="22"/>
                    <a:pt x="58" y="22"/>
                    <a:pt x="56" y="21"/>
                  </a:cubicBezTo>
                  <a:cubicBezTo>
                    <a:pt x="53" y="21"/>
                    <a:pt x="51" y="21"/>
                    <a:pt x="49" y="21"/>
                  </a:cubicBezTo>
                  <a:cubicBezTo>
                    <a:pt x="46" y="21"/>
                    <a:pt x="43" y="21"/>
                    <a:pt x="40" y="22"/>
                  </a:cubicBezTo>
                  <a:cubicBezTo>
                    <a:pt x="38" y="22"/>
                    <a:pt x="36" y="23"/>
                    <a:pt x="34" y="24"/>
                  </a:cubicBezTo>
                  <a:cubicBezTo>
                    <a:pt x="32" y="25"/>
                    <a:pt x="31" y="26"/>
                    <a:pt x="30" y="28"/>
                  </a:cubicBezTo>
                  <a:cubicBezTo>
                    <a:pt x="29" y="29"/>
                    <a:pt x="29" y="31"/>
                    <a:pt x="29" y="33"/>
                  </a:cubicBezTo>
                  <a:cubicBezTo>
                    <a:pt x="29" y="35"/>
                    <a:pt x="29" y="37"/>
                    <a:pt x="30" y="38"/>
                  </a:cubicBezTo>
                  <a:cubicBezTo>
                    <a:pt x="31" y="40"/>
                    <a:pt x="33" y="41"/>
                    <a:pt x="35" y="43"/>
                  </a:cubicBezTo>
                  <a:cubicBezTo>
                    <a:pt x="37" y="44"/>
                    <a:pt x="39" y="45"/>
                    <a:pt x="42" y="47"/>
                  </a:cubicBezTo>
                  <a:cubicBezTo>
                    <a:pt x="45" y="48"/>
                    <a:pt x="48" y="49"/>
                    <a:pt x="51" y="51"/>
                  </a:cubicBezTo>
                  <a:cubicBezTo>
                    <a:pt x="56" y="53"/>
                    <a:pt x="60" y="55"/>
                    <a:pt x="64" y="57"/>
                  </a:cubicBezTo>
                  <a:cubicBezTo>
                    <a:pt x="68" y="60"/>
                    <a:pt x="71" y="62"/>
                    <a:pt x="74" y="65"/>
                  </a:cubicBezTo>
                  <a:cubicBezTo>
                    <a:pt x="76" y="68"/>
                    <a:pt x="79" y="71"/>
                    <a:pt x="80" y="75"/>
                  </a:cubicBezTo>
                  <a:cubicBezTo>
                    <a:pt x="81" y="78"/>
                    <a:pt x="82" y="82"/>
                    <a:pt x="82" y="87"/>
                  </a:cubicBezTo>
                  <a:cubicBezTo>
                    <a:pt x="82" y="94"/>
                    <a:pt x="81" y="99"/>
                    <a:pt x="78" y="104"/>
                  </a:cubicBezTo>
                  <a:cubicBezTo>
                    <a:pt x="76" y="108"/>
                    <a:pt x="72" y="112"/>
                    <a:pt x="68" y="115"/>
                  </a:cubicBezTo>
                  <a:cubicBezTo>
                    <a:pt x="64" y="118"/>
                    <a:pt x="59" y="120"/>
                    <a:pt x="53" y="121"/>
                  </a:cubicBezTo>
                  <a:cubicBezTo>
                    <a:pt x="47" y="122"/>
                    <a:pt x="41" y="123"/>
                    <a:pt x="35" y="123"/>
                  </a:cubicBezTo>
                  <a:cubicBezTo>
                    <a:pt x="28" y="123"/>
                    <a:pt x="22" y="122"/>
                    <a:pt x="16" y="121"/>
                  </a:cubicBezTo>
                  <a:cubicBezTo>
                    <a:pt x="10" y="120"/>
                    <a:pt x="5" y="118"/>
                    <a:pt x="1" y="116"/>
                  </a:cubicBez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90" name="Freeform 13"/>
            <p:cNvSpPr>
              <a:spLocks noEditPoints="1" noChangeArrowheads="1"/>
            </p:cNvSpPr>
            <p:nvPr/>
          </p:nvSpPr>
          <p:spPr bwMode="auto">
            <a:xfrm>
              <a:off x="2168738" y="0"/>
              <a:ext cx="1008781" cy="1103966"/>
            </a:xfrm>
            <a:custGeom>
              <a:avLst/>
              <a:gdLst>
                <a:gd name="T0" fmla="*/ 0 w 457"/>
                <a:gd name="T1" fmla="*/ 250 h 500"/>
                <a:gd name="T2" fmla="*/ 228 w 457"/>
                <a:gd name="T3" fmla="*/ 500 h 500"/>
                <a:gd name="T4" fmla="*/ 457 w 457"/>
                <a:gd name="T5" fmla="*/ 250 h 500"/>
                <a:gd name="T6" fmla="*/ 228 w 457"/>
                <a:gd name="T7" fmla="*/ 0 h 500"/>
                <a:gd name="T8" fmla="*/ 0 w 457"/>
                <a:gd name="T9" fmla="*/ 250 h 500"/>
                <a:gd name="T10" fmla="*/ 60 w 457"/>
                <a:gd name="T11" fmla="*/ 250 h 500"/>
                <a:gd name="T12" fmla="*/ 228 w 457"/>
                <a:gd name="T13" fmla="*/ 66 h 500"/>
                <a:gd name="T14" fmla="*/ 397 w 457"/>
                <a:gd name="T15" fmla="*/ 250 h 500"/>
                <a:gd name="T16" fmla="*/ 228 w 457"/>
                <a:gd name="T17" fmla="*/ 434 h 500"/>
                <a:gd name="T18" fmla="*/ 60 w 457"/>
                <a:gd name="T19" fmla="*/ 250 h 5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57"/>
                <a:gd name="T31" fmla="*/ 0 h 500"/>
                <a:gd name="T32" fmla="*/ 457 w 457"/>
                <a:gd name="T33" fmla="*/ 500 h 5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57" h="500">
                  <a:moveTo>
                    <a:pt x="0" y="250"/>
                  </a:moveTo>
                  <a:cubicBezTo>
                    <a:pt x="0" y="388"/>
                    <a:pt x="102" y="500"/>
                    <a:pt x="228" y="500"/>
                  </a:cubicBezTo>
                  <a:cubicBezTo>
                    <a:pt x="355" y="500"/>
                    <a:pt x="457" y="388"/>
                    <a:pt x="457" y="250"/>
                  </a:cubicBezTo>
                  <a:cubicBezTo>
                    <a:pt x="457" y="112"/>
                    <a:pt x="355" y="0"/>
                    <a:pt x="228" y="0"/>
                  </a:cubicBezTo>
                  <a:cubicBezTo>
                    <a:pt x="102" y="0"/>
                    <a:pt x="0" y="112"/>
                    <a:pt x="0" y="250"/>
                  </a:cubicBezTo>
                  <a:close/>
                  <a:moveTo>
                    <a:pt x="60" y="250"/>
                  </a:moveTo>
                  <a:cubicBezTo>
                    <a:pt x="60" y="148"/>
                    <a:pt x="135" y="66"/>
                    <a:pt x="228" y="66"/>
                  </a:cubicBezTo>
                  <a:cubicBezTo>
                    <a:pt x="321" y="66"/>
                    <a:pt x="397" y="148"/>
                    <a:pt x="397" y="250"/>
                  </a:cubicBezTo>
                  <a:cubicBezTo>
                    <a:pt x="397" y="352"/>
                    <a:pt x="321" y="434"/>
                    <a:pt x="228" y="434"/>
                  </a:cubicBezTo>
                  <a:cubicBezTo>
                    <a:pt x="135" y="434"/>
                    <a:pt x="60" y="352"/>
                    <a:pt x="60" y="250"/>
                  </a:cubicBez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91" name="Freeform 14"/>
            <p:cNvSpPr>
              <a:spLocks noChangeArrowheads="1"/>
            </p:cNvSpPr>
            <p:nvPr/>
          </p:nvSpPr>
          <p:spPr bwMode="auto">
            <a:xfrm>
              <a:off x="1853320" y="311686"/>
              <a:ext cx="423669" cy="485260"/>
            </a:xfrm>
            <a:custGeom>
              <a:avLst/>
              <a:gdLst>
                <a:gd name="T0" fmla="*/ 192 w 192"/>
                <a:gd name="T1" fmla="*/ 58 h 220"/>
                <a:gd name="T2" fmla="*/ 134 w 192"/>
                <a:gd name="T3" fmla="*/ 0 h 220"/>
                <a:gd name="T4" fmla="*/ 58 w 192"/>
                <a:gd name="T5" fmla="*/ 0 h 220"/>
                <a:gd name="T6" fmla="*/ 0 w 192"/>
                <a:gd name="T7" fmla="*/ 58 h 220"/>
                <a:gd name="T8" fmla="*/ 0 w 192"/>
                <a:gd name="T9" fmla="*/ 162 h 220"/>
                <a:gd name="T10" fmla="*/ 58 w 192"/>
                <a:gd name="T11" fmla="*/ 220 h 220"/>
                <a:gd name="T12" fmla="*/ 134 w 192"/>
                <a:gd name="T13" fmla="*/ 220 h 220"/>
                <a:gd name="T14" fmla="*/ 192 w 192"/>
                <a:gd name="T15" fmla="*/ 162 h 220"/>
                <a:gd name="T16" fmla="*/ 192 w 192"/>
                <a:gd name="T17" fmla="*/ 58 h 2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2"/>
                <a:gd name="T28" fmla="*/ 0 h 220"/>
                <a:gd name="T29" fmla="*/ 192 w 192"/>
                <a:gd name="T30" fmla="*/ 220 h 2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2" h="220">
                  <a:moveTo>
                    <a:pt x="192" y="58"/>
                  </a:moveTo>
                  <a:cubicBezTo>
                    <a:pt x="192" y="26"/>
                    <a:pt x="166" y="0"/>
                    <a:pt x="134" y="0"/>
                  </a:cubicBezTo>
                  <a:cubicBezTo>
                    <a:pt x="58" y="0"/>
                    <a:pt x="58" y="0"/>
                    <a:pt x="58" y="0"/>
                  </a:cubicBezTo>
                  <a:cubicBezTo>
                    <a:pt x="26" y="0"/>
                    <a:pt x="0" y="26"/>
                    <a:pt x="0" y="58"/>
                  </a:cubicBezTo>
                  <a:cubicBezTo>
                    <a:pt x="0" y="162"/>
                    <a:pt x="0" y="162"/>
                    <a:pt x="0" y="162"/>
                  </a:cubicBezTo>
                  <a:cubicBezTo>
                    <a:pt x="0" y="194"/>
                    <a:pt x="26" y="220"/>
                    <a:pt x="58" y="220"/>
                  </a:cubicBezTo>
                  <a:cubicBezTo>
                    <a:pt x="134" y="220"/>
                    <a:pt x="134" y="220"/>
                    <a:pt x="134" y="220"/>
                  </a:cubicBezTo>
                  <a:cubicBezTo>
                    <a:pt x="166" y="220"/>
                    <a:pt x="192" y="194"/>
                    <a:pt x="192" y="162"/>
                  </a:cubicBezTo>
                  <a:lnTo>
                    <a:pt x="192" y="58"/>
                  </a:ln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92" name="Freeform 15"/>
            <p:cNvSpPr>
              <a:spLocks noChangeArrowheads="1"/>
            </p:cNvSpPr>
            <p:nvPr/>
          </p:nvSpPr>
          <p:spPr bwMode="auto">
            <a:xfrm>
              <a:off x="0" y="479661"/>
              <a:ext cx="2011962" cy="167041"/>
            </a:xfrm>
            <a:custGeom>
              <a:avLst/>
              <a:gdLst>
                <a:gd name="T0" fmla="*/ 912 w 912"/>
                <a:gd name="T1" fmla="*/ 37 h 76"/>
                <a:gd name="T2" fmla="*/ 875 w 912"/>
                <a:gd name="T3" fmla="*/ 0 h 76"/>
                <a:gd name="T4" fmla="*/ 37 w 912"/>
                <a:gd name="T5" fmla="*/ 0 h 76"/>
                <a:gd name="T6" fmla="*/ 0 w 912"/>
                <a:gd name="T7" fmla="*/ 37 h 76"/>
                <a:gd name="T8" fmla="*/ 0 w 912"/>
                <a:gd name="T9" fmla="*/ 39 h 76"/>
                <a:gd name="T10" fmla="*/ 37 w 912"/>
                <a:gd name="T11" fmla="*/ 76 h 76"/>
                <a:gd name="T12" fmla="*/ 875 w 912"/>
                <a:gd name="T13" fmla="*/ 76 h 76"/>
                <a:gd name="T14" fmla="*/ 912 w 912"/>
                <a:gd name="T15" fmla="*/ 39 h 76"/>
                <a:gd name="T16" fmla="*/ 912 w 912"/>
                <a:gd name="T17" fmla="*/ 37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2"/>
                <a:gd name="T28" fmla="*/ 0 h 76"/>
                <a:gd name="T29" fmla="*/ 912 w 912"/>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2" h="76">
                  <a:moveTo>
                    <a:pt x="912" y="37"/>
                  </a:moveTo>
                  <a:cubicBezTo>
                    <a:pt x="912" y="17"/>
                    <a:pt x="895" y="0"/>
                    <a:pt x="875" y="0"/>
                  </a:cubicBezTo>
                  <a:cubicBezTo>
                    <a:pt x="37" y="0"/>
                    <a:pt x="37" y="0"/>
                    <a:pt x="37" y="0"/>
                  </a:cubicBezTo>
                  <a:cubicBezTo>
                    <a:pt x="17" y="0"/>
                    <a:pt x="0" y="17"/>
                    <a:pt x="0" y="37"/>
                  </a:cubicBezTo>
                  <a:cubicBezTo>
                    <a:pt x="0" y="39"/>
                    <a:pt x="0" y="39"/>
                    <a:pt x="0" y="39"/>
                  </a:cubicBezTo>
                  <a:cubicBezTo>
                    <a:pt x="0" y="59"/>
                    <a:pt x="17" y="76"/>
                    <a:pt x="37" y="76"/>
                  </a:cubicBezTo>
                  <a:cubicBezTo>
                    <a:pt x="875" y="76"/>
                    <a:pt x="875" y="76"/>
                    <a:pt x="875" y="76"/>
                  </a:cubicBezTo>
                  <a:cubicBezTo>
                    <a:pt x="895" y="76"/>
                    <a:pt x="912" y="59"/>
                    <a:pt x="912" y="39"/>
                  </a:cubicBezTo>
                  <a:lnTo>
                    <a:pt x="912" y="37"/>
                  </a:ln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93" name="Freeform 16"/>
            <p:cNvSpPr>
              <a:spLocks noChangeArrowheads="1"/>
            </p:cNvSpPr>
            <p:nvPr/>
          </p:nvSpPr>
          <p:spPr bwMode="auto">
            <a:xfrm>
              <a:off x="661633" y="426469"/>
              <a:ext cx="106384" cy="299555"/>
            </a:xfrm>
            <a:custGeom>
              <a:avLst/>
              <a:gdLst>
                <a:gd name="T0" fmla="*/ 48 w 48"/>
                <a:gd name="T1" fmla="*/ 23 h 136"/>
                <a:gd name="T2" fmla="*/ 25 w 48"/>
                <a:gd name="T3" fmla="*/ 0 h 136"/>
                <a:gd name="T4" fmla="*/ 23 w 48"/>
                <a:gd name="T5" fmla="*/ 0 h 136"/>
                <a:gd name="T6" fmla="*/ 0 w 48"/>
                <a:gd name="T7" fmla="*/ 23 h 136"/>
                <a:gd name="T8" fmla="*/ 0 w 48"/>
                <a:gd name="T9" fmla="*/ 113 h 136"/>
                <a:gd name="T10" fmla="*/ 23 w 48"/>
                <a:gd name="T11" fmla="*/ 136 h 136"/>
                <a:gd name="T12" fmla="*/ 25 w 48"/>
                <a:gd name="T13" fmla="*/ 136 h 136"/>
                <a:gd name="T14" fmla="*/ 48 w 48"/>
                <a:gd name="T15" fmla="*/ 113 h 136"/>
                <a:gd name="T16" fmla="*/ 48 w 48"/>
                <a:gd name="T17" fmla="*/ 23 h 1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136"/>
                <a:gd name="T29" fmla="*/ 48 w 48"/>
                <a:gd name="T30" fmla="*/ 136 h 1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136">
                  <a:moveTo>
                    <a:pt x="48" y="23"/>
                  </a:moveTo>
                  <a:cubicBezTo>
                    <a:pt x="48" y="10"/>
                    <a:pt x="38" y="0"/>
                    <a:pt x="25" y="0"/>
                  </a:cubicBezTo>
                  <a:cubicBezTo>
                    <a:pt x="23" y="0"/>
                    <a:pt x="23" y="0"/>
                    <a:pt x="23" y="0"/>
                  </a:cubicBezTo>
                  <a:cubicBezTo>
                    <a:pt x="10" y="0"/>
                    <a:pt x="0" y="10"/>
                    <a:pt x="0" y="23"/>
                  </a:cubicBezTo>
                  <a:cubicBezTo>
                    <a:pt x="0" y="113"/>
                    <a:pt x="0" y="113"/>
                    <a:pt x="0" y="113"/>
                  </a:cubicBezTo>
                  <a:cubicBezTo>
                    <a:pt x="0" y="126"/>
                    <a:pt x="10" y="136"/>
                    <a:pt x="23" y="136"/>
                  </a:cubicBezTo>
                  <a:cubicBezTo>
                    <a:pt x="25" y="136"/>
                    <a:pt x="25" y="136"/>
                    <a:pt x="25" y="136"/>
                  </a:cubicBezTo>
                  <a:cubicBezTo>
                    <a:pt x="38" y="136"/>
                    <a:pt x="48" y="126"/>
                    <a:pt x="48" y="113"/>
                  </a:cubicBezTo>
                  <a:lnTo>
                    <a:pt x="48" y="23"/>
                  </a:ln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94" name="Freeform 17"/>
            <p:cNvSpPr>
              <a:spLocks noChangeArrowheads="1"/>
            </p:cNvSpPr>
            <p:nvPr/>
          </p:nvSpPr>
          <p:spPr bwMode="auto">
            <a:xfrm>
              <a:off x="132513" y="611241"/>
              <a:ext cx="379809" cy="371410"/>
            </a:xfrm>
            <a:custGeom>
              <a:avLst/>
              <a:gdLst>
                <a:gd name="T0" fmla="*/ 45 w 172"/>
                <a:gd name="T1" fmla="*/ 0 h 168"/>
                <a:gd name="T2" fmla="*/ 128 w 172"/>
                <a:gd name="T3" fmla="*/ 0 h 168"/>
                <a:gd name="T4" fmla="*/ 172 w 172"/>
                <a:gd name="T5" fmla="*/ 42 h 168"/>
                <a:gd name="T6" fmla="*/ 172 w 172"/>
                <a:gd name="T7" fmla="*/ 121 h 168"/>
                <a:gd name="T8" fmla="*/ 140 w 172"/>
                <a:gd name="T9" fmla="*/ 164 h 168"/>
                <a:gd name="T10" fmla="*/ 140 w 172"/>
                <a:gd name="T11" fmla="*/ 91 h 168"/>
                <a:gd name="T12" fmla="*/ 120 w 172"/>
                <a:gd name="T13" fmla="*/ 72 h 168"/>
                <a:gd name="T14" fmla="*/ 118 w 172"/>
                <a:gd name="T15" fmla="*/ 72 h 168"/>
                <a:gd name="T16" fmla="*/ 100 w 172"/>
                <a:gd name="T17" fmla="*/ 91 h 168"/>
                <a:gd name="T18" fmla="*/ 100 w 172"/>
                <a:gd name="T19" fmla="*/ 168 h 168"/>
                <a:gd name="T20" fmla="*/ 64 w 172"/>
                <a:gd name="T21" fmla="*/ 168 h 168"/>
                <a:gd name="T22" fmla="*/ 64 w 172"/>
                <a:gd name="T23" fmla="*/ 91 h 168"/>
                <a:gd name="T24" fmla="*/ 45 w 172"/>
                <a:gd name="T25" fmla="*/ 72 h 168"/>
                <a:gd name="T26" fmla="*/ 43 w 172"/>
                <a:gd name="T27" fmla="*/ 72 h 168"/>
                <a:gd name="T28" fmla="*/ 24 w 172"/>
                <a:gd name="T29" fmla="*/ 91 h 168"/>
                <a:gd name="T30" fmla="*/ 24 w 172"/>
                <a:gd name="T31" fmla="*/ 162 h 168"/>
                <a:gd name="T32" fmla="*/ 0 w 172"/>
                <a:gd name="T33" fmla="*/ 121 h 168"/>
                <a:gd name="T34" fmla="*/ 0 w 172"/>
                <a:gd name="T35" fmla="*/ 42 h 168"/>
                <a:gd name="T36" fmla="*/ 45 w 172"/>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2"/>
                <a:gd name="T58" fmla="*/ 0 h 168"/>
                <a:gd name="T59" fmla="*/ 172 w 172"/>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2" h="168">
                  <a:moveTo>
                    <a:pt x="45" y="0"/>
                  </a:moveTo>
                  <a:cubicBezTo>
                    <a:pt x="128" y="0"/>
                    <a:pt x="128" y="0"/>
                    <a:pt x="128" y="0"/>
                  </a:cubicBezTo>
                  <a:cubicBezTo>
                    <a:pt x="153" y="0"/>
                    <a:pt x="172" y="17"/>
                    <a:pt x="172" y="42"/>
                  </a:cubicBezTo>
                  <a:cubicBezTo>
                    <a:pt x="172" y="121"/>
                    <a:pt x="172" y="121"/>
                    <a:pt x="172" y="121"/>
                  </a:cubicBezTo>
                  <a:cubicBezTo>
                    <a:pt x="172" y="142"/>
                    <a:pt x="160" y="159"/>
                    <a:pt x="140" y="164"/>
                  </a:cubicBezTo>
                  <a:cubicBezTo>
                    <a:pt x="140" y="91"/>
                    <a:pt x="140" y="91"/>
                    <a:pt x="140" y="91"/>
                  </a:cubicBezTo>
                  <a:cubicBezTo>
                    <a:pt x="140" y="78"/>
                    <a:pt x="130" y="72"/>
                    <a:pt x="120" y="72"/>
                  </a:cubicBezTo>
                  <a:cubicBezTo>
                    <a:pt x="118" y="72"/>
                    <a:pt x="118" y="72"/>
                    <a:pt x="118" y="72"/>
                  </a:cubicBezTo>
                  <a:cubicBezTo>
                    <a:pt x="109" y="72"/>
                    <a:pt x="100" y="78"/>
                    <a:pt x="100" y="91"/>
                  </a:cubicBezTo>
                  <a:cubicBezTo>
                    <a:pt x="100" y="168"/>
                    <a:pt x="100" y="168"/>
                    <a:pt x="100" y="168"/>
                  </a:cubicBezTo>
                  <a:cubicBezTo>
                    <a:pt x="64" y="168"/>
                    <a:pt x="64" y="168"/>
                    <a:pt x="64" y="168"/>
                  </a:cubicBezTo>
                  <a:cubicBezTo>
                    <a:pt x="64" y="91"/>
                    <a:pt x="64" y="91"/>
                    <a:pt x="64" y="91"/>
                  </a:cubicBezTo>
                  <a:cubicBezTo>
                    <a:pt x="64" y="78"/>
                    <a:pt x="55" y="72"/>
                    <a:pt x="45" y="72"/>
                  </a:cubicBezTo>
                  <a:cubicBezTo>
                    <a:pt x="43" y="72"/>
                    <a:pt x="43" y="72"/>
                    <a:pt x="43" y="72"/>
                  </a:cubicBezTo>
                  <a:cubicBezTo>
                    <a:pt x="33" y="72"/>
                    <a:pt x="24" y="78"/>
                    <a:pt x="24" y="91"/>
                  </a:cubicBezTo>
                  <a:cubicBezTo>
                    <a:pt x="24" y="162"/>
                    <a:pt x="24" y="162"/>
                    <a:pt x="24" y="162"/>
                  </a:cubicBezTo>
                  <a:cubicBezTo>
                    <a:pt x="8" y="154"/>
                    <a:pt x="0" y="139"/>
                    <a:pt x="0" y="121"/>
                  </a:cubicBezTo>
                  <a:cubicBezTo>
                    <a:pt x="0" y="42"/>
                    <a:pt x="0" y="42"/>
                    <a:pt x="0" y="42"/>
                  </a:cubicBezTo>
                  <a:cubicBezTo>
                    <a:pt x="0" y="17"/>
                    <a:pt x="20" y="0"/>
                    <a:pt x="45" y="0"/>
                  </a:cubicBez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grpSp>
      <p:sp>
        <p:nvSpPr>
          <p:cNvPr id="46" name="Freeform 18"/>
          <p:cNvSpPr>
            <a:spLocks noChangeArrowheads="1"/>
          </p:cNvSpPr>
          <p:nvPr/>
        </p:nvSpPr>
        <p:spPr bwMode="auto">
          <a:xfrm>
            <a:off x="1945850" y="3061345"/>
            <a:ext cx="1189038" cy="2936875"/>
          </a:xfrm>
          <a:custGeom>
            <a:avLst/>
            <a:gdLst>
              <a:gd name="T0" fmla="*/ 191 w 617"/>
              <a:gd name="T1" fmla="*/ 76 h 1524"/>
              <a:gd name="T2" fmla="*/ 287 w 617"/>
              <a:gd name="T3" fmla="*/ 7 h 1524"/>
              <a:gd name="T4" fmla="*/ 538 w 617"/>
              <a:gd name="T5" fmla="*/ 42 h 1524"/>
              <a:gd name="T6" fmla="*/ 610 w 617"/>
              <a:gd name="T7" fmla="*/ 135 h 1524"/>
              <a:gd name="T8" fmla="*/ 425 w 617"/>
              <a:gd name="T9" fmla="*/ 1445 h 1524"/>
              <a:gd name="T10" fmla="*/ 329 w 617"/>
              <a:gd name="T11" fmla="*/ 1517 h 1524"/>
              <a:gd name="T12" fmla="*/ 79 w 617"/>
              <a:gd name="T13" fmla="*/ 1482 h 1524"/>
              <a:gd name="T14" fmla="*/ 7 w 617"/>
              <a:gd name="T15" fmla="*/ 1386 h 1524"/>
              <a:gd name="T16" fmla="*/ 191 w 617"/>
              <a:gd name="T17" fmla="*/ 76 h 15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7"/>
              <a:gd name="T28" fmla="*/ 0 h 1524"/>
              <a:gd name="T29" fmla="*/ 617 w 617"/>
              <a:gd name="T30" fmla="*/ 1524 h 15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7" h="1524">
                <a:moveTo>
                  <a:pt x="191" y="76"/>
                </a:moveTo>
                <a:cubicBezTo>
                  <a:pt x="198" y="30"/>
                  <a:pt x="241" y="0"/>
                  <a:pt x="287" y="7"/>
                </a:cubicBezTo>
                <a:cubicBezTo>
                  <a:pt x="538" y="42"/>
                  <a:pt x="538" y="42"/>
                  <a:pt x="538" y="42"/>
                </a:cubicBezTo>
                <a:cubicBezTo>
                  <a:pt x="584" y="49"/>
                  <a:pt x="617" y="89"/>
                  <a:pt x="610" y="135"/>
                </a:cubicBezTo>
                <a:cubicBezTo>
                  <a:pt x="425" y="1445"/>
                  <a:pt x="425" y="1445"/>
                  <a:pt x="425" y="1445"/>
                </a:cubicBezTo>
                <a:cubicBezTo>
                  <a:pt x="419" y="1492"/>
                  <a:pt x="376" y="1524"/>
                  <a:pt x="329" y="1517"/>
                </a:cubicBezTo>
                <a:cubicBezTo>
                  <a:pt x="79" y="1482"/>
                  <a:pt x="79" y="1482"/>
                  <a:pt x="79" y="1482"/>
                </a:cubicBezTo>
                <a:cubicBezTo>
                  <a:pt x="32" y="1475"/>
                  <a:pt x="0" y="1432"/>
                  <a:pt x="7" y="1386"/>
                </a:cubicBezTo>
                <a:lnTo>
                  <a:pt x="191" y="76"/>
                </a:lnTo>
                <a:close/>
              </a:path>
            </a:pathLst>
          </a:custGeom>
          <a:solidFill>
            <a:srgbClr val="2461A4"/>
          </a:solidFill>
          <a:ln w="19050">
            <a:solidFill>
              <a:schemeClr val="bg1"/>
            </a:solidFill>
          </a:ln>
          <a:effectLst>
            <a:outerShdw blurRad="190500" dist="63500" dir="2700000" algn="tl" rotWithShape="0">
              <a:prstClr val="black">
                <a:alpha val="25000"/>
              </a:prstClr>
            </a:outerShdw>
          </a:effectLst>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47" name="Freeform 19"/>
          <p:cNvSpPr>
            <a:spLocks noChangeArrowheads="1"/>
          </p:cNvSpPr>
          <p:nvPr/>
        </p:nvSpPr>
        <p:spPr bwMode="auto">
          <a:xfrm>
            <a:off x="2522113" y="3204220"/>
            <a:ext cx="250825" cy="250825"/>
          </a:xfrm>
          <a:custGeom>
            <a:avLst/>
            <a:gdLst>
              <a:gd name="T0" fmla="*/ 118 w 130"/>
              <a:gd name="T1" fmla="*/ 43 h 130"/>
              <a:gd name="T2" fmla="*/ 43 w 130"/>
              <a:gd name="T3" fmla="*/ 12 h 130"/>
              <a:gd name="T4" fmla="*/ 12 w 130"/>
              <a:gd name="T5" fmla="*/ 86 h 130"/>
              <a:gd name="T6" fmla="*/ 86 w 130"/>
              <a:gd name="T7" fmla="*/ 118 h 130"/>
              <a:gd name="T8" fmla="*/ 118 w 130"/>
              <a:gd name="T9" fmla="*/ 43 h 130"/>
              <a:gd name="T10" fmla="*/ 0 60000 65536"/>
              <a:gd name="T11" fmla="*/ 0 60000 65536"/>
              <a:gd name="T12" fmla="*/ 0 60000 65536"/>
              <a:gd name="T13" fmla="*/ 0 60000 65536"/>
              <a:gd name="T14" fmla="*/ 0 60000 65536"/>
              <a:gd name="T15" fmla="*/ 0 w 130"/>
              <a:gd name="T16" fmla="*/ 0 h 130"/>
              <a:gd name="T17" fmla="*/ 130 w 130"/>
              <a:gd name="T18" fmla="*/ 130 h 130"/>
            </a:gdLst>
            <a:ahLst/>
            <a:cxnLst>
              <a:cxn ang="T10">
                <a:pos x="T0" y="T1"/>
              </a:cxn>
              <a:cxn ang="T11">
                <a:pos x="T2" y="T3"/>
              </a:cxn>
              <a:cxn ang="T12">
                <a:pos x="T4" y="T5"/>
              </a:cxn>
              <a:cxn ang="T13">
                <a:pos x="T6" y="T7"/>
              </a:cxn>
              <a:cxn ang="T14">
                <a:pos x="T8" y="T9"/>
              </a:cxn>
            </a:cxnLst>
            <a:rect l="T15" t="T16" r="T17" b="T18"/>
            <a:pathLst>
              <a:path w="130" h="130">
                <a:moveTo>
                  <a:pt x="118" y="43"/>
                </a:moveTo>
                <a:cubicBezTo>
                  <a:pt x="106" y="14"/>
                  <a:pt x="73" y="0"/>
                  <a:pt x="43" y="12"/>
                </a:cubicBezTo>
                <a:cubicBezTo>
                  <a:pt x="14" y="23"/>
                  <a:pt x="0" y="57"/>
                  <a:pt x="12" y="86"/>
                </a:cubicBezTo>
                <a:cubicBezTo>
                  <a:pt x="24" y="115"/>
                  <a:pt x="57" y="130"/>
                  <a:pt x="86" y="118"/>
                </a:cubicBezTo>
                <a:cubicBezTo>
                  <a:pt x="116" y="106"/>
                  <a:pt x="130" y="73"/>
                  <a:pt x="118" y="43"/>
                </a:cubicBezTo>
                <a:close/>
              </a:path>
            </a:pathLst>
          </a:custGeom>
          <a:solidFill>
            <a:schemeClr val="bg1"/>
          </a:solidFill>
          <a:ln>
            <a:noFill/>
          </a:ln>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48" name="Freeform 20"/>
          <p:cNvSpPr>
            <a:spLocks noChangeArrowheads="1"/>
          </p:cNvSpPr>
          <p:nvPr/>
        </p:nvSpPr>
        <p:spPr bwMode="auto">
          <a:xfrm>
            <a:off x="2522113" y="3212157"/>
            <a:ext cx="188912" cy="225425"/>
          </a:xfrm>
          <a:custGeom>
            <a:avLst/>
            <a:gdLst>
              <a:gd name="T0" fmla="*/ 66 w 98"/>
              <a:gd name="T1" fmla="*/ 17 h 117"/>
              <a:gd name="T2" fmla="*/ 98 w 98"/>
              <a:gd name="T3" fmla="*/ 14 h 117"/>
              <a:gd name="T4" fmla="*/ 43 w 98"/>
              <a:gd name="T5" fmla="*/ 8 h 117"/>
              <a:gd name="T6" fmla="*/ 12 w 98"/>
              <a:gd name="T7" fmla="*/ 82 h 117"/>
              <a:gd name="T8" fmla="*/ 55 w 98"/>
              <a:gd name="T9" fmla="*/ 117 h 117"/>
              <a:gd name="T10" fmla="*/ 35 w 98"/>
              <a:gd name="T11" fmla="*/ 92 h 117"/>
              <a:gd name="T12" fmla="*/ 66 w 98"/>
              <a:gd name="T13" fmla="*/ 17 h 117"/>
              <a:gd name="T14" fmla="*/ 0 60000 65536"/>
              <a:gd name="T15" fmla="*/ 0 60000 65536"/>
              <a:gd name="T16" fmla="*/ 0 60000 65536"/>
              <a:gd name="T17" fmla="*/ 0 60000 65536"/>
              <a:gd name="T18" fmla="*/ 0 60000 65536"/>
              <a:gd name="T19" fmla="*/ 0 60000 65536"/>
              <a:gd name="T20" fmla="*/ 0 60000 65536"/>
              <a:gd name="T21" fmla="*/ 0 w 98"/>
              <a:gd name="T22" fmla="*/ 0 h 117"/>
              <a:gd name="T23" fmla="*/ 98 w 98"/>
              <a:gd name="T24" fmla="*/ 117 h 1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 h="117">
                <a:moveTo>
                  <a:pt x="66" y="17"/>
                </a:moveTo>
                <a:cubicBezTo>
                  <a:pt x="77" y="13"/>
                  <a:pt x="88" y="12"/>
                  <a:pt x="98" y="14"/>
                </a:cubicBezTo>
                <a:cubicBezTo>
                  <a:pt x="83" y="3"/>
                  <a:pt x="62" y="0"/>
                  <a:pt x="43" y="8"/>
                </a:cubicBezTo>
                <a:cubicBezTo>
                  <a:pt x="14" y="19"/>
                  <a:pt x="0" y="53"/>
                  <a:pt x="12" y="82"/>
                </a:cubicBezTo>
                <a:cubicBezTo>
                  <a:pt x="19" y="101"/>
                  <a:pt x="36" y="114"/>
                  <a:pt x="55" y="117"/>
                </a:cubicBezTo>
                <a:cubicBezTo>
                  <a:pt x="46" y="111"/>
                  <a:pt x="39" y="102"/>
                  <a:pt x="35" y="92"/>
                </a:cubicBezTo>
                <a:cubicBezTo>
                  <a:pt x="23" y="63"/>
                  <a:pt x="37" y="29"/>
                  <a:pt x="66" y="17"/>
                </a:cubicBezTo>
                <a:close/>
              </a:path>
            </a:pathLst>
          </a:custGeom>
          <a:solidFill>
            <a:srgbClr val="13353A"/>
          </a:solidFill>
          <a:ln>
            <a:noFill/>
          </a:ln>
          <a:extLst>
            <a:ext uri="{91240B29-F687-4F45-9708-019B960494DF}">
              <a14:hiddenLine xmlns:a14="http://schemas.microsoft.com/office/drawing/2010/main" w="9525">
                <a:solidFill>
                  <a:srgbClr val="000000"/>
                </a:solidFill>
                <a:bevel/>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49" name="Freeform 21"/>
          <p:cNvSpPr>
            <a:spLocks noChangeArrowheads="1"/>
          </p:cNvSpPr>
          <p:nvPr/>
        </p:nvSpPr>
        <p:spPr bwMode="auto">
          <a:xfrm>
            <a:off x="2801513" y="2972445"/>
            <a:ext cx="1465262" cy="2946400"/>
          </a:xfrm>
          <a:custGeom>
            <a:avLst/>
            <a:gdLst>
              <a:gd name="T0" fmla="*/ 12 w 761"/>
              <a:gd name="T1" fmla="*/ 175 h 1529"/>
              <a:gd name="T2" fmla="*/ 73 w 761"/>
              <a:gd name="T3" fmla="*/ 75 h 1529"/>
              <a:gd name="T4" fmla="*/ 319 w 761"/>
              <a:gd name="T5" fmla="*/ 12 h 1529"/>
              <a:gd name="T6" fmla="*/ 421 w 761"/>
              <a:gd name="T7" fmla="*/ 70 h 1529"/>
              <a:gd name="T8" fmla="*/ 750 w 761"/>
              <a:gd name="T9" fmla="*/ 1352 h 1529"/>
              <a:gd name="T10" fmla="*/ 689 w 761"/>
              <a:gd name="T11" fmla="*/ 1454 h 1529"/>
              <a:gd name="T12" fmla="*/ 443 w 761"/>
              <a:gd name="T13" fmla="*/ 1517 h 1529"/>
              <a:gd name="T14" fmla="*/ 340 w 761"/>
              <a:gd name="T15" fmla="*/ 1457 h 1529"/>
              <a:gd name="T16" fmla="*/ 12 w 761"/>
              <a:gd name="T17" fmla="*/ 175 h 15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1"/>
              <a:gd name="T28" fmla="*/ 0 h 1529"/>
              <a:gd name="T29" fmla="*/ 761 w 761"/>
              <a:gd name="T30" fmla="*/ 1529 h 15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1" h="1529">
                <a:moveTo>
                  <a:pt x="12" y="175"/>
                </a:moveTo>
                <a:cubicBezTo>
                  <a:pt x="0" y="130"/>
                  <a:pt x="28" y="86"/>
                  <a:pt x="73" y="75"/>
                </a:cubicBezTo>
                <a:cubicBezTo>
                  <a:pt x="319" y="12"/>
                  <a:pt x="319" y="12"/>
                  <a:pt x="319" y="12"/>
                </a:cubicBezTo>
                <a:cubicBezTo>
                  <a:pt x="364" y="0"/>
                  <a:pt x="410" y="25"/>
                  <a:pt x="421" y="70"/>
                </a:cubicBezTo>
                <a:cubicBezTo>
                  <a:pt x="750" y="1352"/>
                  <a:pt x="750" y="1352"/>
                  <a:pt x="750" y="1352"/>
                </a:cubicBezTo>
                <a:cubicBezTo>
                  <a:pt x="761" y="1397"/>
                  <a:pt x="734" y="1443"/>
                  <a:pt x="689" y="1454"/>
                </a:cubicBezTo>
                <a:cubicBezTo>
                  <a:pt x="443" y="1517"/>
                  <a:pt x="443" y="1517"/>
                  <a:pt x="443" y="1517"/>
                </a:cubicBezTo>
                <a:cubicBezTo>
                  <a:pt x="398" y="1529"/>
                  <a:pt x="352" y="1502"/>
                  <a:pt x="340" y="1457"/>
                </a:cubicBezTo>
                <a:lnTo>
                  <a:pt x="12" y="175"/>
                </a:lnTo>
                <a:close/>
              </a:path>
            </a:pathLst>
          </a:custGeom>
          <a:solidFill>
            <a:srgbClr val="F9A41A"/>
          </a:solidFill>
          <a:ln w="19050" cap="flat" cmpd="sng">
            <a:solidFill>
              <a:schemeClr val="bg1"/>
            </a:solidFill>
            <a:bevel/>
          </a:ln>
          <a:effectLst>
            <a:outerShdw blurRad="190500" dist="63500" dir="2700000" algn="tl" rotWithShape="0">
              <a:prstClr val="black">
                <a:alpha val="25000"/>
              </a:prstClr>
            </a:outerShdw>
          </a:effectLst>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50" name="Freeform 22"/>
          <p:cNvSpPr>
            <a:spLocks noChangeArrowheads="1"/>
          </p:cNvSpPr>
          <p:nvPr/>
        </p:nvSpPr>
        <p:spPr bwMode="auto">
          <a:xfrm>
            <a:off x="3055513" y="3172470"/>
            <a:ext cx="242887" cy="242887"/>
          </a:xfrm>
          <a:custGeom>
            <a:avLst/>
            <a:gdLst>
              <a:gd name="T0" fmla="*/ 104 w 126"/>
              <a:gd name="T1" fmla="*/ 23 h 126"/>
              <a:gd name="T2" fmla="*/ 23 w 126"/>
              <a:gd name="T3" fmla="*/ 22 h 126"/>
              <a:gd name="T4" fmla="*/ 22 w 126"/>
              <a:gd name="T5" fmla="*/ 103 h 126"/>
              <a:gd name="T6" fmla="*/ 103 w 126"/>
              <a:gd name="T7" fmla="*/ 104 h 126"/>
              <a:gd name="T8" fmla="*/ 104 w 126"/>
              <a:gd name="T9" fmla="*/ 23 h 126"/>
              <a:gd name="T10" fmla="*/ 0 60000 65536"/>
              <a:gd name="T11" fmla="*/ 0 60000 65536"/>
              <a:gd name="T12" fmla="*/ 0 60000 65536"/>
              <a:gd name="T13" fmla="*/ 0 60000 65536"/>
              <a:gd name="T14" fmla="*/ 0 60000 65536"/>
              <a:gd name="T15" fmla="*/ 0 w 126"/>
              <a:gd name="T16" fmla="*/ 0 h 126"/>
              <a:gd name="T17" fmla="*/ 126 w 126"/>
              <a:gd name="T18" fmla="*/ 126 h 126"/>
            </a:gdLst>
            <a:ahLst/>
            <a:cxnLst>
              <a:cxn ang="T10">
                <a:pos x="T0" y="T1"/>
              </a:cxn>
              <a:cxn ang="T11">
                <a:pos x="T2" y="T3"/>
              </a:cxn>
              <a:cxn ang="T12">
                <a:pos x="T4" y="T5"/>
              </a:cxn>
              <a:cxn ang="T13">
                <a:pos x="T6" y="T7"/>
              </a:cxn>
              <a:cxn ang="T14">
                <a:pos x="T8" y="T9"/>
              </a:cxn>
            </a:cxnLst>
            <a:rect l="T15" t="T16" r="T17" b="T18"/>
            <a:pathLst>
              <a:path w="126" h="126">
                <a:moveTo>
                  <a:pt x="104" y="23"/>
                </a:moveTo>
                <a:cubicBezTo>
                  <a:pt x="82" y="0"/>
                  <a:pt x="46" y="0"/>
                  <a:pt x="23" y="22"/>
                </a:cubicBezTo>
                <a:cubicBezTo>
                  <a:pt x="0" y="44"/>
                  <a:pt x="0" y="81"/>
                  <a:pt x="22" y="103"/>
                </a:cubicBezTo>
                <a:cubicBezTo>
                  <a:pt x="44" y="126"/>
                  <a:pt x="81" y="126"/>
                  <a:pt x="103" y="104"/>
                </a:cubicBezTo>
                <a:cubicBezTo>
                  <a:pt x="126" y="82"/>
                  <a:pt x="126" y="46"/>
                  <a:pt x="104" y="23"/>
                </a:cubicBezTo>
                <a:close/>
              </a:path>
            </a:pathLst>
          </a:custGeom>
          <a:solidFill>
            <a:schemeClr val="bg1"/>
          </a:solidFill>
          <a:ln>
            <a:noFill/>
          </a:ln>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51" name="Freeform 23"/>
          <p:cNvSpPr>
            <a:spLocks noChangeArrowheads="1"/>
          </p:cNvSpPr>
          <p:nvPr/>
        </p:nvSpPr>
        <p:spPr bwMode="auto">
          <a:xfrm>
            <a:off x="3055513" y="3180407"/>
            <a:ext cx="146050" cy="230188"/>
          </a:xfrm>
          <a:custGeom>
            <a:avLst/>
            <a:gdLst>
              <a:gd name="T0" fmla="*/ 48 w 76"/>
              <a:gd name="T1" fmla="*/ 19 h 120"/>
              <a:gd name="T2" fmla="*/ 76 w 76"/>
              <a:gd name="T3" fmla="*/ 4 h 120"/>
              <a:gd name="T4" fmla="*/ 23 w 76"/>
              <a:gd name="T5" fmla="*/ 19 h 120"/>
              <a:gd name="T6" fmla="*/ 22 w 76"/>
              <a:gd name="T7" fmla="*/ 100 h 120"/>
              <a:gd name="T8" fmla="*/ 75 w 76"/>
              <a:gd name="T9" fmla="*/ 116 h 120"/>
              <a:gd name="T10" fmla="*/ 47 w 76"/>
              <a:gd name="T11" fmla="*/ 100 h 120"/>
              <a:gd name="T12" fmla="*/ 48 w 76"/>
              <a:gd name="T13" fmla="*/ 19 h 120"/>
              <a:gd name="T14" fmla="*/ 0 60000 65536"/>
              <a:gd name="T15" fmla="*/ 0 60000 65536"/>
              <a:gd name="T16" fmla="*/ 0 60000 65536"/>
              <a:gd name="T17" fmla="*/ 0 60000 65536"/>
              <a:gd name="T18" fmla="*/ 0 60000 65536"/>
              <a:gd name="T19" fmla="*/ 0 60000 65536"/>
              <a:gd name="T20" fmla="*/ 0 60000 65536"/>
              <a:gd name="T21" fmla="*/ 0 w 76"/>
              <a:gd name="T22" fmla="*/ 0 h 120"/>
              <a:gd name="T23" fmla="*/ 76 w 76"/>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120">
                <a:moveTo>
                  <a:pt x="48" y="19"/>
                </a:moveTo>
                <a:cubicBezTo>
                  <a:pt x="56" y="12"/>
                  <a:pt x="66" y="7"/>
                  <a:pt x="76" y="4"/>
                </a:cubicBezTo>
                <a:cubicBezTo>
                  <a:pt x="58" y="0"/>
                  <a:pt x="38" y="5"/>
                  <a:pt x="23" y="19"/>
                </a:cubicBezTo>
                <a:cubicBezTo>
                  <a:pt x="0" y="41"/>
                  <a:pt x="0" y="78"/>
                  <a:pt x="22" y="100"/>
                </a:cubicBezTo>
                <a:cubicBezTo>
                  <a:pt x="36" y="115"/>
                  <a:pt x="56" y="120"/>
                  <a:pt x="75" y="116"/>
                </a:cubicBezTo>
                <a:cubicBezTo>
                  <a:pt x="65" y="114"/>
                  <a:pt x="55" y="108"/>
                  <a:pt x="47" y="100"/>
                </a:cubicBezTo>
                <a:cubicBezTo>
                  <a:pt x="25" y="78"/>
                  <a:pt x="25" y="42"/>
                  <a:pt x="48" y="19"/>
                </a:cubicBezTo>
                <a:close/>
              </a:path>
            </a:pathLst>
          </a:custGeom>
          <a:solidFill>
            <a:srgbClr val="13353A"/>
          </a:solidFill>
          <a:ln>
            <a:noFill/>
          </a:ln>
          <a:extLst>
            <a:ext uri="{91240B29-F687-4F45-9708-019B960494DF}">
              <a14:hiddenLine xmlns:a14="http://schemas.microsoft.com/office/drawing/2010/main" w="9525">
                <a:solidFill>
                  <a:srgbClr val="000000"/>
                </a:solidFill>
                <a:bevel/>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52" name="Freeform 24"/>
          <p:cNvSpPr>
            <a:spLocks noChangeArrowheads="1"/>
          </p:cNvSpPr>
          <p:nvPr/>
        </p:nvSpPr>
        <p:spPr bwMode="auto">
          <a:xfrm>
            <a:off x="3279350" y="2639070"/>
            <a:ext cx="2286000" cy="2698750"/>
          </a:xfrm>
          <a:custGeom>
            <a:avLst/>
            <a:gdLst>
              <a:gd name="T0" fmla="*/ 28 w 1187"/>
              <a:gd name="T1" fmla="*/ 296 h 1400"/>
              <a:gd name="T2" fmla="*/ 47 w 1187"/>
              <a:gd name="T3" fmla="*/ 180 h 1400"/>
              <a:gd name="T4" fmla="*/ 250 w 1187"/>
              <a:gd name="T5" fmla="*/ 28 h 1400"/>
              <a:gd name="T6" fmla="*/ 367 w 1187"/>
              <a:gd name="T7" fmla="*/ 43 h 1400"/>
              <a:gd name="T8" fmla="*/ 1159 w 1187"/>
              <a:gd name="T9" fmla="*/ 1102 h 1400"/>
              <a:gd name="T10" fmla="*/ 1142 w 1187"/>
              <a:gd name="T11" fmla="*/ 1221 h 1400"/>
              <a:gd name="T12" fmla="*/ 939 w 1187"/>
              <a:gd name="T13" fmla="*/ 1373 h 1400"/>
              <a:gd name="T14" fmla="*/ 821 w 1187"/>
              <a:gd name="T15" fmla="*/ 1356 h 1400"/>
              <a:gd name="T16" fmla="*/ 28 w 1187"/>
              <a:gd name="T17" fmla="*/ 296 h 14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87"/>
              <a:gd name="T28" fmla="*/ 0 h 1400"/>
              <a:gd name="T29" fmla="*/ 1187 w 1187"/>
              <a:gd name="T30" fmla="*/ 1400 h 14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87" h="1400">
                <a:moveTo>
                  <a:pt x="28" y="296"/>
                </a:moveTo>
                <a:cubicBezTo>
                  <a:pt x="0" y="259"/>
                  <a:pt x="10" y="208"/>
                  <a:pt x="47" y="180"/>
                </a:cubicBezTo>
                <a:cubicBezTo>
                  <a:pt x="250" y="28"/>
                  <a:pt x="250" y="28"/>
                  <a:pt x="250" y="28"/>
                </a:cubicBezTo>
                <a:cubicBezTo>
                  <a:pt x="287" y="0"/>
                  <a:pt x="339" y="6"/>
                  <a:pt x="367" y="43"/>
                </a:cubicBezTo>
                <a:cubicBezTo>
                  <a:pt x="1159" y="1102"/>
                  <a:pt x="1159" y="1102"/>
                  <a:pt x="1159" y="1102"/>
                </a:cubicBezTo>
                <a:cubicBezTo>
                  <a:pt x="1187" y="1140"/>
                  <a:pt x="1179" y="1193"/>
                  <a:pt x="1142" y="1221"/>
                </a:cubicBezTo>
                <a:cubicBezTo>
                  <a:pt x="939" y="1373"/>
                  <a:pt x="939" y="1373"/>
                  <a:pt x="939" y="1373"/>
                </a:cubicBezTo>
                <a:cubicBezTo>
                  <a:pt x="902" y="1400"/>
                  <a:pt x="849" y="1393"/>
                  <a:pt x="821" y="1356"/>
                </a:cubicBezTo>
                <a:lnTo>
                  <a:pt x="28" y="296"/>
                </a:lnTo>
                <a:close/>
              </a:path>
            </a:pathLst>
          </a:custGeom>
          <a:solidFill>
            <a:srgbClr val="2461A4"/>
          </a:solidFill>
          <a:ln w="19050" cap="flat" cmpd="sng">
            <a:solidFill>
              <a:schemeClr val="bg1"/>
            </a:solidFill>
            <a:bevel/>
          </a:ln>
          <a:effectLst>
            <a:outerShdw blurRad="190500" dist="63500" dir="2700000" algn="tl" rotWithShape="0">
              <a:prstClr val="black">
                <a:alpha val="25000"/>
              </a:prstClr>
            </a:outerShdw>
          </a:effectLst>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53" name="Freeform 25"/>
          <p:cNvSpPr>
            <a:spLocks noChangeArrowheads="1"/>
          </p:cNvSpPr>
          <p:nvPr/>
        </p:nvSpPr>
        <p:spPr bwMode="auto">
          <a:xfrm>
            <a:off x="3528588" y="2935932"/>
            <a:ext cx="250825" cy="250825"/>
          </a:xfrm>
          <a:custGeom>
            <a:avLst/>
            <a:gdLst>
              <a:gd name="T0" fmla="*/ 87 w 130"/>
              <a:gd name="T1" fmla="*/ 12 h 130"/>
              <a:gd name="T2" fmla="*/ 12 w 130"/>
              <a:gd name="T3" fmla="*/ 42 h 130"/>
              <a:gd name="T4" fmla="*/ 42 w 130"/>
              <a:gd name="T5" fmla="*/ 117 h 130"/>
              <a:gd name="T6" fmla="*/ 117 w 130"/>
              <a:gd name="T7" fmla="*/ 87 h 130"/>
              <a:gd name="T8" fmla="*/ 87 w 130"/>
              <a:gd name="T9" fmla="*/ 12 h 130"/>
              <a:gd name="T10" fmla="*/ 0 60000 65536"/>
              <a:gd name="T11" fmla="*/ 0 60000 65536"/>
              <a:gd name="T12" fmla="*/ 0 60000 65536"/>
              <a:gd name="T13" fmla="*/ 0 60000 65536"/>
              <a:gd name="T14" fmla="*/ 0 60000 65536"/>
              <a:gd name="T15" fmla="*/ 0 w 130"/>
              <a:gd name="T16" fmla="*/ 0 h 130"/>
              <a:gd name="T17" fmla="*/ 130 w 130"/>
              <a:gd name="T18" fmla="*/ 130 h 130"/>
            </a:gdLst>
            <a:ahLst/>
            <a:cxnLst>
              <a:cxn ang="T10">
                <a:pos x="T0" y="T1"/>
              </a:cxn>
              <a:cxn ang="T11">
                <a:pos x="T2" y="T3"/>
              </a:cxn>
              <a:cxn ang="T12">
                <a:pos x="T4" y="T5"/>
              </a:cxn>
              <a:cxn ang="T13">
                <a:pos x="T6" y="T7"/>
              </a:cxn>
              <a:cxn ang="T14">
                <a:pos x="T8" y="T9"/>
              </a:cxn>
            </a:cxnLst>
            <a:rect l="T15" t="T16" r="T17" b="T18"/>
            <a:pathLst>
              <a:path w="130" h="130">
                <a:moveTo>
                  <a:pt x="87" y="12"/>
                </a:moveTo>
                <a:cubicBezTo>
                  <a:pt x="58" y="0"/>
                  <a:pt x="25" y="13"/>
                  <a:pt x="12" y="42"/>
                </a:cubicBezTo>
                <a:cubicBezTo>
                  <a:pt x="0" y="71"/>
                  <a:pt x="13" y="105"/>
                  <a:pt x="42" y="117"/>
                </a:cubicBezTo>
                <a:cubicBezTo>
                  <a:pt x="71" y="130"/>
                  <a:pt x="105" y="116"/>
                  <a:pt x="117" y="87"/>
                </a:cubicBezTo>
                <a:cubicBezTo>
                  <a:pt x="130" y="58"/>
                  <a:pt x="116" y="25"/>
                  <a:pt x="87" y="12"/>
                </a:cubicBezTo>
                <a:close/>
              </a:path>
            </a:pathLst>
          </a:custGeom>
          <a:solidFill>
            <a:schemeClr val="bg1"/>
          </a:solidFill>
          <a:ln>
            <a:noFill/>
          </a:ln>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54" name="Freeform 26"/>
          <p:cNvSpPr>
            <a:spLocks noChangeArrowheads="1"/>
          </p:cNvSpPr>
          <p:nvPr/>
        </p:nvSpPr>
        <p:spPr bwMode="auto">
          <a:xfrm>
            <a:off x="3528588" y="2951807"/>
            <a:ext cx="187325" cy="225425"/>
          </a:xfrm>
          <a:custGeom>
            <a:avLst/>
            <a:gdLst>
              <a:gd name="T0" fmla="*/ 35 w 97"/>
              <a:gd name="T1" fmla="*/ 25 h 117"/>
              <a:gd name="T2" fmla="*/ 56 w 97"/>
              <a:gd name="T3" fmla="*/ 0 h 117"/>
              <a:gd name="T4" fmla="*/ 12 w 97"/>
              <a:gd name="T5" fmla="*/ 34 h 117"/>
              <a:gd name="T6" fmla="*/ 42 w 97"/>
              <a:gd name="T7" fmla="*/ 109 h 117"/>
              <a:gd name="T8" fmla="*/ 97 w 97"/>
              <a:gd name="T9" fmla="*/ 104 h 117"/>
              <a:gd name="T10" fmla="*/ 65 w 97"/>
              <a:gd name="T11" fmla="*/ 100 h 117"/>
              <a:gd name="T12" fmla="*/ 35 w 97"/>
              <a:gd name="T13" fmla="*/ 25 h 117"/>
              <a:gd name="T14" fmla="*/ 0 60000 65536"/>
              <a:gd name="T15" fmla="*/ 0 60000 65536"/>
              <a:gd name="T16" fmla="*/ 0 60000 65536"/>
              <a:gd name="T17" fmla="*/ 0 60000 65536"/>
              <a:gd name="T18" fmla="*/ 0 60000 65536"/>
              <a:gd name="T19" fmla="*/ 0 60000 65536"/>
              <a:gd name="T20" fmla="*/ 0 60000 65536"/>
              <a:gd name="T21" fmla="*/ 0 w 97"/>
              <a:gd name="T22" fmla="*/ 0 h 117"/>
              <a:gd name="T23" fmla="*/ 97 w 97"/>
              <a:gd name="T24" fmla="*/ 117 h 1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7" h="117">
                <a:moveTo>
                  <a:pt x="35" y="25"/>
                </a:moveTo>
                <a:cubicBezTo>
                  <a:pt x="40" y="15"/>
                  <a:pt x="47" y="6"/>
                  <a:pt x="56" y="0"/>
                </a:cubicBezTo>
                <a:cubicBezTo>
                  <a:pt x="37" y="3"/>
                  <a:pt x="20" y="16"/>
                  <a:pt x="12" y="34"/>
                </a:cubicBezTo>
                <a:cubicBezTo>
                  <a:pt x="0" y="63"/>
                  <a:pt x="13" y="97"/>
                  <a:pt x="42" y="109"/>
                </a:cubicBezTo>
                <a:cubicBezTo>
                  <a:pt x="61" y="117"/>
                  <a:pt x="81" y="115"/>
                  <a:pt x="97" y="104"/>
                </a:cubicBezTo>
                <a:cubicBezTo>
                  <a:pt x="87" y="106"/>
                  <a:pt x="76" y="105"/>
                  <a:pt x="65" y="100"/>
                </a:cubicBezTo>
                <a:cubicBezTo>
                  <a:pt x="36" y="88"/>
                  <a:pt x="23" y="54"/>
                  <a:pt x="35" y="25"/>
                </a:cubicBezTo>
                <a:close/>
              </a:path>
            </a:pathLst>
          </a:custGeom>
          <a:solidFill>
            <a:srgbClr val="13353A"/>
          </a:solidFill>
          <a:ln>
            <a:noFill/>
          </a:ln>
          <a:extLst>
            <a:ext uri="{91240B29-F687-4F45-9708-019B960494DF}">
              <a14:hiddenLine xmlns:a14="http://schemas.microsoft.com/office/drawing/2010/main" w="9525">
                <a:solidFill>
                  <a:srgbClr val="000000"/>
                </a:solidFill>
                <a:bevel/>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55" name="Freeform 27"/>
          <p:cNvSpPr>
            <a:spLocks noChangeArrowheads="1"/>
          </p:cNvSpPr>
          <p:nvPr/>
        </p:nvSpPr>
        <p:spPr bwMode="auto">
          <a:xfrm>
            <a:off x="2571325" y="2448570"/>
            <a:ext cx="133350" cy="801687"/>
          </a:xfrm>
          <a:custGeom>
            <a:avLst/>
            <a:gdLst>
              <a:gd name="T0" fmla="*/ 46 w 69"/>
              <a:gd name="T1" fmla="*/ 416 h 416"/>
              <a:gd name="T2" fmla="*/ 31 w 69"/>
              <a:gd name="T3" fmla="*/ 409 h 416"/>
              <a:gd name="T4" fmla="*/ 9 w 69"/>
              <a:gd name="T5" fmla="*/ 306 h 416"/>
              <a:gd name="T6" fmla="*/ 6 w 69"/>
              <a:gd name="T7" fmla="*/ 207 h 416"/>
              <a:gd name="T8" fmla="*/ 32 w 69"/>
              <a:gd name="T9" fmla="*/ 4 h 416"/>
              <a:gd name="T10" fmla="*/ 57 w 69"/>
              <a:gd name="T11" fmla="*/ 5 h 416"/>
              <a:gd name="T12" fmla="*/ 69 w 69"/>
              <a:gd name="T13" fmla="*/ 33 h 416"/>
              <a:gd name="T14" fmla="*/ 63 w 69"/>
              <a:gd name="T15" fmla="*/ 39 h 416"/>
              <a:gd name="T16" fmla="*/ 57 w 69"/>
              <a:gd name="T17" fmla="*/ 33 h 416"/>
              <a:gd name="T18" fmla="*/ 50 w 69"/>
              <a:gd name="T19" fmla="*/ 15 h 416"/>
              <a:gd name="T20" fmla="*/ 36 w 69"/>
              <a:gd name="T21" fmla="*/ 16 h 416"/>
              <a:gd name="T22" fmla="*/ 35 w 69"/>
              <a:gd name="T23" fmla="*/ 16 h 416"/>
              <a:gd name="T24" fmla="*/ 18 w 69"/>
              <a:gd name="T25" fmla="*/ 207 h 416"/>
              <a:gd name="T26" fmla="*/ 21 w 69"/>
              <a:gd name="T27" fmla="*/ 306 h 416"/>
              <a:gd name="T28" fmla="*/ 40 w 69"/>
              <a:gd name="T29" fmla="*/ 401 h 416"/>
              <a:gd name="T30" fmla="*/ 45 w 69"/>
              <a:gd name="T31" fmla="*/ 404 h 416"/>
              <a:gd name="T32" fmla="*/ 45 w 69"/>
              <a:gd name="T33" fmla="*/ 404 h 416"/>
              <a:gd name="T34" fmla="*/ 52 w 69"/>
              <a:gd name="T35" fmla="*/ 409 h 416"/>
              <a:gd name="T36" fmla="*/ 46 w 69"/>
              <a:gd name="T37" fmla="*/ 416 h 416"/>
              <a:gd name="T38" fmla="*/ 46 w 69"/>
              <a:gd name="T39" fmla="*/ 416 h 4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9"/>
              <a:gd name="T61" fmla="*/ 0 h 416"/>
              <a:gd name="T62" fmla="*/ 69 w 69"/>
              <a:gd name="T63" fmla="*/ 416 h 4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9" h="416">
                <a:moveTo>
                  <a:pt x="46" y="416"/>
                </a:moveTo>
                <a:cubicBezTo>
                  <a:pt x="43" y="416"/>
                  <a:pt x="38" y="415"/>
                  <a:pt x="31" y="409"/>
                </a:cubicBezTo>
                <a:cubicBezTo>
                  <a:pt x="16" y="395"/>
                  <a:pt x="8" y="359"/>
                  <a:pt x="9" y="306"/>
                </a:cubicBezTo>
                <a:cubicBezTo>
                  <a:pt x="9" y="277"/>
                  <a:pt x="8" y="243"/>
                  <a:pt x="6" y="207"/>
                </a:cubicBezTo>
                <a:cubicBezTo>
                  <a:pt x="1" y="87"/>
                  <a:pt x="0" y="13"/>
                  <a:pt x="32" y="4"/>
                </a:cubicBezTo>
                <a:cubicBezTo>
                  <a:pt x="42" y="0"/>
                  <a:pt x="51" y="1"/>
                  <a:pt x="57" y="5"/>
                </a:cubicBezTo>
                <a:cubicBezTo>
                  <a:pt x="69" y="14"/>
                  <a:pt x="69" y="31"/>
                  <a:pt x="69" y="33"/>
                </a:cubicBezTo>
                <a:cubicBezTo>
                  <a:pt x="69" y="37"/>
                  <a:pt x="67" y="39"/>
                  <a:pt x="63" y="39"/>
                </a:cubicBezTo>
                <a:cubicBezTo>
                  <a:pt x="60" y="39"/>
                  <a:pt x="57" y="37"/>
                  <a:pt x="57" y="33"/>
                </a:cubicBezTo>
                <a:cubicBezTo>
                  <a:pt x="57" y="30"/>
                  <a:pt x="56" y="19"/>
                  <a:pt x="50" y="15"/>
                </a:cubicBezTo>
                <a:cubicBezTo>
                  <a:pt x="47" y="13"/>
                  <a:pt x="42" y="13"/>
                  <a:pt x="36" y="16"/>
                </a:cubicBezTo>
                <a:cubicBezTo>
                  <a:pt x="35" y="16"/>
                  <a:pt x="35" y="16"/>
                  <a:pt x="35" y="16"/>
                </a:cubicBezTo>
                <a:cubicBezTo>
                  <a:pt x="11" y="22"/>
                  <a:pt x="15" y="125"/>
                  <a:pt x="18" y="207"/>
                </a:cubicBezTo>
                <a:cubicBezTo>
                  <a:pt x="20" y="243"/>
                  <a:pt x="21" y="277"/>
                  <a:pt x="21" y="306"/>
                </a:cubicBezTo>
                <a:cubicBezTo>
                  <a:pt x="20" y="372"/>
                  <a:pt x="32" y="394"/>
                  <a:pt x="40" y="401"/>
                </a:cubicBezTo>
                <a:cubicBezTo>
                  <a:pt x="43" y="404"/>
                  <a:pt x="45" y="404"/>
                  <a:pt x="45" y="404"/>
                </a:cubicBezTo>
                <a:cubicBezTo>
                  <a:pt x="45" y="404"/>
                  <a:pt x="45" y="404"/>
                  <a:pt x="45" y="404"/>
                </a:cubicBezTo>
                <a:cubicBezTo>
                  <a:pt x="49" y="404"/>
                  <a:pt x="51" y="406"/>
                  <a:pt x="52" y="409"/>
                </a:cubicBezTo>
                <a:cubicBezTo>
                  <a:pt x="52" y="413"/>
                  <a:pt x="50" y="416"/>
                  <a:pt x="46" y="416"/>
                </a:cubicBezTo>
                <a:cubicBezTo>
                  <a:pt x="46" y="416"/>
                  <a:pt x="46" y="416"/>
                  <a:pt x="46" y="416"/>
                </a:cubicBezTo>
                <a:close/>
              </a:path>
            </a:pathLst>
          </a:custGeom>
          <a:solidFill>
            <a:srgbClr val="F8E9B2"/>
          </a:solidFill>
          <a:ln>
            <a:noFill/>
          </a:ln>
          <a:extLst>
            <a:ext uri="{91240B29-F687-4F45-9708-019B960494DF}">
              <a14:hiddenLine xmlns:a14="http://schemas.microsoft.com/office/drawing/2010/main" w="9525">
                <a:solidFill>
                  <a:srgbClr val="000000"/>
                </a:solidFill>
                <a:bevel/>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56" name="Freeform 28"/>
          <p:cNvSpPr>
            <a:spLocks noChangeArrowheads="1"/>
          </p:cNvSpPr>
          <p:nvPr/>
        </p:nvSpPr>
        <p:spPr bwMode="auto">
          <a:xfrm>
            <a:off x="2693563" y="2645420"/>
            <a:ext cx="53975" cy="469900"/>
          </a:xfrm>
          <a:custGeom>
            <a:avLst/>
            <a:gdLst>
              <a:gd name="T0" fmla="*/ 12 w 28"/>
              <a:gd name="T1" fmla="*/ 244 h 244"/>
              <a:gd name="T2" fmla="*/ 11 w 28"/>
              <a:gd name="T3" fmla="*/ 244 h 244"/>
              <a:gd name="T4" fmla="*/ 6 w 28"/>
              <a:gd name="T5" fmla="*/ 237 h 244"/>
              <a:gd name="T6" fmla="*/ 1 w 28"/>
              <a:gd name="T7" fmla="*/ 7 h 244"/>
              <a:gd name="T8" fmla="*/ 6 w 28"/>
              <a:gd name="T9" fmla="*/ 0 h 244"/>
              <a:gd name="T10" fmla="*/ 13 w 28"/>
              <a:gd name="T11" fmla="*/ 5 h 244"/>
              <a:gd name="T12" fmla="*/ 18 w 28"/>
              <a:gd name="T13" fmla="*/ 239 h 244"/>
              <a:gd name="T14" fmla="*/ 12 w 28"/>
              <a:gd name="T15" fmla="*/ 244 h 244"/>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44"/>
              <a:gd name="T26" fmla="*/ 28 w 28"/>
              <a:gd name="T27" fmla="*/ 244 h 2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44">
                <a:moveTo>
                  <a:pt x="12" y="244"/>
                </a:moveTo>
                <a:cubicBezTo>
                  <a:pt x="12" y="244"/>
                  <a:pt x="11" y="244"/>
                  <a:pt x="11" y="244"/>
                </a:cubicBezTo>
                <a:cubicBezTo>
                  <a:pt x="8" y="243"/>
                  <a:pt x="5" y="240"/>
                  <a:pt x="6" y="237"/>
                </a:cubicBezTo>
                <a:cubicBezTo>
                  <a:pt x="16" y="161"/>
                  <a:pt x="1" y="8"/>
                  <a:pt x="1" y="7"/>
                </a:cubicBezTo>
                <a:cubicBezTo>
                  <a:pt x="0" y="3"/>
                  <a:pt x="3" y="0"/>
                  <a:pt x="6" y="0"/>
                </a:cubicBezTo>
                <a:cubicBezTo>
                  <a:pt x="9" y="0"/>
                  <a:pt x="12" y="2"/>
                  <a:pt x="13" y="5"/>
                </a:cubicBezTo>
                <a:cubicBezTo>
                  <a:pt x="13" y="12"/>
                  <a:pt x="28" y="161"/>
                  <a:pt x="18" y="239"/>
                </a:cubicBezTo>
                <a:cubicBezTo>
                  <a:pt x="17" y="242"/>
                  <a:pt x="15" y="244"/>
                  <a:pt x="12" y="244"/>
                </a:cubicBezTo>
                <a:close/>
              </a:path>
            </a:pathLst>
          </a:custGeom>
          <a:solidFill>
            <a:srgbClr val="F8E9B2"/>
          </a:solidFill>
          <a:ln>
            <a:noFill/>
          </a:ln>
          <a:extLst>
            <a:ext uri="{91240B29-F687-4F45-9708-019B960494DF}">
              <a14:hiddenLine xmlns:a14="http://schemas.microsoft.com/office/drawing/2010/main" w="9525">
                <a:solidFill>
                  <a:srgbClr val="000000"/>
                </a:solidFill>
                <a:bevel/>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57" name="Freeform 29"/>
          <p:cNvSpPr>
            <a:spLocks noChangeArrowheads="1"/>
          </p:cNvSpPr>
          <p:nvPr/>
        </p:nvSpPr>
        <p:spPr bwMode="auto">
          <a:xfrm>
            <a:off x="2685625" y="2394595"/>
            <a:ext cx="468313" cy="836612"/>
          </a:xfrm>
          <a:custGeom>
            <a:avLst/>
            <a:gdLst>
              <a:gd name="T0" fmla="*/ 238 w 243"/>
              <a:gd name="T1" fmla="*/ 432 h 434"/>
              <a:gd name="T2" fmla="*/ 222 w 243"/>
              <a:gd name="T3" fmla="*/ 431 h 434"/>
              <a:gd name="T4" fmla="*/ 151 w 243"/>
              <a:gd name="T5" fmla="*/ 334 h 434"/>
              <a:gd name="T6" fmla="*/ 100 w 243"/>
              <a:gd name="T7" fmla="*/ 233 h 434"/>
              <a:gd name="T8" fmla="*/ 23 w 243"/>
              <a:gd name="T9" fmla="*/ 12 h 434"/>
              <a:gd name="T10" fmla="*/ 47 w 243"/>
              <a:gd name="T11" fmla="*/ 2 h 434"/>
              <a:gd name="T12" fmla="*/ 72 w 243"/>
              <a:gd name="T13" fmla="*/ 26 h 434"/>
              <a:gd name="T14" fmla="*/ 69 w 243"/>
              <a:gd name="T15" fmla="*/ 35 h 434"/>
              <a:gd name="T16" fmla="*/ 61 w 243"/>
              <a:gd name="T17" fmla="*/ 31 h 434"/>
              <a:gd name="T18" fmla="*/ 46 w 243"/>
              <a:gd name="T19" fmla="*/ 15 h 434"/>
              <a:gd name="T20" fmla="*/ 33 w 243"/>
              <a:gd name="T21" fmla="*/ 22 h 434"/>
              <a:gd name="T22" fmla="*/ 32 w 243"/>
              <a:gd name="T23" fmla="*/ 22 h 434"/>
              <a:gd name="T24" fmla="*/ 111 w 243"/>
              <a:gd name="T25" fmla="*/ 227 h 434"/>
              <a:gd name="T26" fmla="*/ 162 w 243"/>
              <a:gd name="T27" fmla="*/ 329 h 434"/>
              <a:gd name="T28" fmla="*/ 225 w 243"/>
              <a:gd name="T29" fmla="*/ 418 h 434"/>
              <a:gd name="T30" fmla="*/ 232 w 243"/>
              <a:gd name="T31" fmla="*/ 419 h 434"/>
              <a:gd name="T32" fmla="*/ 232 w 243"/>
              <a:gd name="T33" fmla="*/ 419 h 434"/>
              <a:gd name="T34" fmla="*/ 241 w 243"/>
              <a:gd name="T35" fmla="*/ 422 h 434"/>
              <a:gd name="T36" fmla="*/ 239 w 243"/>
              <a:gd name="T37" fmla="*/ 431 h 434"/>
              <a:gd name="T38" fmla="*/ 238 w 243"/>
              <a:gd name="T39" fmla="*/ 432 h 43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3"/>
              <a:gd name="T61" fmla="*/ 0 h 434"/>
              <a:gd name="T62" fmla="*/ 243 w 243"/>
              <a:gd name="T63" fmla="*/ 434 h 43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3" h="434">
                <a:moveTo>
                  <a:pt x="238" y="432"/>
                </a:moveTo>
                <a:cubicBezTo>
                  <a:pt x="236" y="432"/>
                  <a:pt x="231" y="434"/>
                  <a:pt x="222" y="431"/>
                </a:cubicBezTo>
                <a:cubicBezTo>
                  <a:pt x="201" y="423"/>
                  <a:pt x="177" y="389"/>
                  <a:pt x="151" y="334"/>
                </a:cubicBezTo>
                <a:cubicBezTo>
                  <a:pt x="137" y="303"/>
                  <a:pt x="119" y="269"/>
                  <a:pt x="100" y="233"/>
                </a:cubicBezTo>
                <a:cubicBezTo>
                  <a:pt x="37" y="110"/>
                  <a:pt x="0" y="34"/>
                  <a:pt x="23" y="12"/>
                </a:cubicBezTo>
                <a:cubicBezTo>
                  <a:pt x="31" y="4"/>
                  <a:pt x="39" y="0"/>
                  <a:pt x="47" y="2"/>
                </a:cubicBezTo>
                <a:cubicBezTo>
                  <a:pt x="62" y="6"/>
                  <a:pt x="71" y="24"/>
                  <a:pt x="72" y="26"/>
                </a:cubicBezTo>
                <a:cubicBezTo>
                  <a:pt x="74" y="29"/>
                  <a:pt x="72" y="33"/>
                  <a:pt x="69" y="35"/>
                </a:cubicBezTo>
                <a:cubicBezTo>
                  <a:pt x="66" y="36"/>
                  <a:pt x="63" y="34"/>
                  <a:pt x="61" y="31"/>
                </a:cubicBezTo>
                <a:cubicBezTo>
                  <a:pt x="59" y="27"/>
                  <a:pt x="53" y="17"/>
                  <a:pt x="46" y="15"/>
                </a:cubicBezTo>
                <a:cubicBezTo>
                  <a:pt x="42" y="15"/>
                  <a:pt x="37" y="17"/>
                  <a:pt x="33" y="22"/>
                </a:cubicBezTo>
                <a:cubicBezTo>
                  <a:pt x="32" y="22"/>
                  <a:pt x="32" y="22"/>
                  <a:pt x="32" y="22"/>
                </a:cubicBezTo>
                <a:cubicBezTo>
                  <a:pt x="13" y="40"/>
                  <a:pt x="67" y="144"/>
                  <a:pt x="111" y="227"/>
                </a:cubicBezTo>
                <a:cubicBezTo>
                  <a:pt x="130" y="264"/>
                  <a:pt x="148" y="298"/>
                  <a:pt x="162" y="329"/>
                </a:cubicBezTo>
                <a:cubicBezTo>
                  <a:pt x="194" y="397"/>
                  <a:pt x="215" y="414"/>
                  <a:pt x="225" y="418"/>
                </a:cubicBezTo>
                <a:cubicBezTo>
                  <a:pt x="230" y="420"/>
                  <a:pt x="232" y="419"/>
                  <a:pt x="232" y="419"/>
                </a:cubicBezTo>
                <a:cubicBezTo>
                  <a:pt x="232" y="419"/>
                  <a:pt x="232" y="419"/>
                  <a:pt x="232" y="419"/>
                </a:cubicBezTo>
                <a:cubicBezTo>
                  <a:pt x="235" y="418"/>
                  <a:pt x="239" y="419"/>
                  <a:pt x="241" y="422"/>
                </a:cubicBezTo>
                <a:cubicBezTo>
                  <a:pt x="243" y="425"/>
                  <a:pt x="242" y="429"/>
                  <a:pt x="239" y="431"/>
                </a:cubicBezTo>
                <a:cubicBezTo>
                  <a:pt x="239" y="431"/>
                  <a:pt x="239" y="431"/>
                  <a:pt x="238" y="432"/>
                </a:cubicBezTo>
                <a:close/>
              </a:path>
            </a:pathLst>
          </a:custGeom>
          <a:solidFill>
            <a:srgbClr val="F8E9B2"/>
          </a:solidFill>
          <a:ln>
            <a:noFill/>
          </a:ln>
          <a:extLst>
            <a:ext uri="{91240B29-F687-4F45-9708-019B960494DF}">
              <a14:hiddenLine xmlns:a14="http://schemas.microsoft.com/office/drawing/2010/main" w="9525">
                <a:solidFill>
                  <a:srgbClr val="000000"/>
                </a:solidFill>
                <a:bevel/>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58" name="Freeform 30"/>
          <p:cNvSpPr>
            <a:spLocks noChangeArrowheads="1"/>
          </p:cNvSpPr>
          <p:nvPr/>
        </p:nvSpPr>
        <p:spPr bwMode="auto">
          <a:xfrm>
            <a:off x="2771350" y="2281882"/>
            <a:ext cx="857250" cy="746125"/>
          </a:xfrm>
          <a:custGeom>
            <a:avLst/>
            <a:gdLst>
              <a:gd name="T0" fmla="*/ 443 w 445"/>
              <a:gd name="T1" fmla="*/ 382 h 387"/>
              <a:gd name="T2" fmla="*/ 427 w 445"/>
              <a:gd name="T3" fmla="*/ 386 h 387"/>
              <a:gd name="T4" fmla="*/ 305 w 445"/>
              <a:gd name="T5" fmla="*/ 310 h 387"/>
              <a:gd name="T6" fmla="*/ 203 w 445"/>
              <a:gd name="T7" fmla="*/ 222 h 387"/>
              <a:gd name="T8" fmla="*/ 11 w 445"/>
              <a:gd name="T9" fmla="*/ 19 h 387"/>
              <a:gd name="T10" fmla="*/ 29 w 445"/>
              <a:gd name="T11" fmla="*/ 1 h 387"/>
              <a:gd name="T12" fmla="*/ 66 w 445"/>
              <a:gd name="T13" fmla="*/ 17 h 387"/>
              <a:gd name="T14" fmla="*/ 68 w 445"/>
              <a:gd name="T15" fmla="*/ 27 h 387"/>
              <a:gd name="T16" fmla="*/ 58 w 445"/>
              <a:gd name="T17" fmla="*/ 26 h 387"/>
              <a:gd name="T18" fmla="*/ 35 w 445"/>
              <a:gd name="T19" fmla="*/ 15 h 387"/>
              <a:gd name="T20" fmla="*/ 25 w 445"/>
              <a:gd name="T21" fmla="*/ 27 h 387"/>
              <a:gd name="T22" fmla="*/ 25 w 445"/>
              <a:gd name="T23" fmla="*/ 27 h 387"/>
              <a:gd name="T24" fmla="*/ 210 w 445"/>
              <a:gd name="T25" fmla="*/ 213 h 387"/>
              <a:gd name="T26" fmla="*/ 314 w 445"/>
              <a:gd name="T27" fmla="*/ 301 h 387"/>
              <a:gd name="T28" fmla="*/ 423 w 445"/>
              <a:gd name="T29" fmla="*/ 372 h 387"/>
              <a:gd name="T30" fmla="*/ 430 w 445"/>
              <a:gd name="T31" fmla="*/ 371 h 387"/>
              <a:gd name="T32" fmla="*/ 430 w 445"/>
              <a:gd name="T33" fmla="*/ 371 h 387"/>
              <a:gd name="T34" fmla="*/ 440 w 445"/>
              <a:gd name="T35" fmla="*/ 371 h 387"/>
              <a:gd name="T36" fmla="*/ 443 w 445"/>
              <a:gd name="T37" fmla="*/ 381 h 387"/>
              <a:gd name="T38" fmla="*/ 443 w 445"/>
              <a:gd name="T39" fmla="*/ 382 h 38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5"/>
              <a:gd name="T61" fmla="*/ 0 h 387"/>
              <a:gd name="T62" fmla="*/ 445 w 445"/>
              <a:gd name="T63" fmla="*/ 387 h 38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5" h="387">
                <a:moveTo>
                  <a:pt x="443" y="382"/>
                </a:moveTo>
                <a:cubicBezTo>
                  <a:pt x="441" y="383"/>
                  <a:pt x="437" y="387"/>
                  <a:pt x="427" y="386"/>
                </a:cubicBezTo>
                <a:cubicBezTo>
                  <a:pt x="402" y="385"/>
                  <a:pt x="360" y="358"/>
                  <a:pt x="305" y="310"/>
                </a:cubicBezTo>
                <a:cubicBezTo>
                  <a:pt x="276" y="283"/>
                  <a:pt x="240" y="253"/>
                  <a:pt x="203" y="222"/>
                </a:cubicBezTo>
                <a:cubicBezTo>
                  <a:pt x="76" y="117"/>
                  <a:pt x="0" y="51"/>
                  <a:pt x="11" y="19"/>
                </a:cubicBezTo>
                <a:cubicBezTo>
                  <a:pt x="14" y="8"/>
                  <a:pt x="20" y="2"/>
                  <a:pt x="29" y="1"/>
                </a:cubicBezTo>
                <a:cubicBezTo>
                  <a:pt x="46" y="0"/>
                  <a:pt x="64" y="15"/>
                  <a:pt x="66" y="17"/>
                </a:cubicBezTo>
                <a:cubicBezTo>
                  <a:pt x="69" y="20"/>
                  <a:pt x="70" y="25"/>
                  <a:pt x="68" y="27"/>
                </a:cubicBezTo>
                <a:cubicBezTo>
                  <a:pt x="66" y="30"/>
                  <a:pt x="61" y="29"/>
                  <a:pt x="58" y="26"/>
                </a:cubicBezTo>
                <a:cubicBezTo>
                  <a:pt x="54" y="23"/>
                  <a:pt x="43" y="15"/>
                  <a:pt x="35" y="15"/>
                </a:cubicBezTo>
                <a:cubicBezTo>
                  <a:pt x="30" y="16"/>
                  <a:pt x="27" y="20"/>
                  <a:pt x="25" y="27"/>
                </a:cubicBezTo>
                <a:cubicBezTo>
                  <a:pt x="25" y="27"/>
                  <a:pt x="25" y="27"/>
                  <a:pt x="25" y="27"/>
                </a:cubicBezTo>
                <a:cubicBezTo>
                  <a:pt x="16" y="51"/>
                  <a:pt x="124" y="141"/>
                  <a:pt x="210" y="213"/>
                </a:cubicBezTo>
                <a:cubicBezTo>
                  <a:pt x="248" y="244"/>
                  <a:pt x="284" y="274"/>
                  <a:pt x="314" y="301"/>
                </a:cubicBezTo>
                <a:cubicBezTo>
                  <a:pt x="381" y="361"/>
                  <a:pt x="411" y="372"/>
                  <a:pt x="423" y="372"/>
                </a:cubicBezTo>
                <a:cubicBezTo>
                  <a:pt x="428" y="373"/>
                  <a:pt x="430" y="371"/>
                  <a:pt x="430" y="371"/>
                </a:cubicBezTo>
                <a:cubicBezTo>
                  <a:pt x="430" y="371"/>
                  <a:pt x="430" y="371"/>
                  <a:pt x="430" y="371"/>
                </a:cubicBezTo>
                <a:cubicBezTo>
                  <a:pt x="432" y="368"/>
                  <a:pt x="437" y="368"/>
                  <a:pt x="440" y="371"/>
                </a:cubicBezTo>
                <a:cubicBezTo>
                  <a:pt x="444" y="374"/>
                  <a:pt x="445" y="378"/>
                  <a:pt x="443" y="381"/>
                </a:cubicBezTo>
                <a:cubicBezTo>
                  <a:pt x="443" y="381"/>
                  <a:pt x="443" y="381"/>
                  <a:pt x="443" y="382"/>
                </a:cubicBezTo>
                <a:close/>
              </a:path>
            </a:pathLst>
          </a:custGeom>
          <a:solidFill>
            <a:srgbClr val="F8E9B2"/>
          </a:solidFill>
          <a:ln>
            <a:noFill/>
          </a:ln>
          <a:extLst>
            <a:ext uri="{91240B29-F687-4F45-9708-019B960494DF}">
              <a14:hiddenLine xmlns:a14="http://schemas.microsoft.com/office/drawing/2010/main" w="9525">
                <a:solidFill>
                  <a:srgbClr val="000000"/>
                </a:solidFill>
                <a:bevel/>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59" name="Freeform 31"/>
          <p:cNvSpPr>
            <a:spLocks noChangeArrowheads="1"/>
          </p:cNvSpPr>
          <p:nvPr/>
        </p:nvSpPr>
        <p:spPr bwMode="auto">
          <a:xfrm>
            <a:off x="2992013" y="2402532"/>
            <a:ext cx="547687" cy="468313"/>
          </a:xfrm>
          <a:custGeom>
            <a:avLst/>
            <a:gdLst>
              <a:gd name="T0" fmla="*/ 282 w 284"/>
              <a:gd name="T1" fmla="*/ 241 h 243"/>
              <a:gd name="T2" fmla="*/ 282 w 284"/>
              <a:gd name="T3" fmla="*/ 241 h 243"/>
              <a:gd name="T4" fmla="*/ 271 w 284"/>
              <a:gd name="T5" fmla="*/ 238 h 243"/>
              <a:gd name="T6" fmla="*/ 5 w 284"/>
              <a:gd name="T7" fmla="*/ 13 h 243"/>
              <a:gd name="T8" fmla="*/ 1 w 284"/>
              <a:gd name="T9" fmla="*/ 3 h 243"/>
              <a:gd name="T10" fmla="*/ 12 w 284"/>
              <a:gd name="T11" fmla="*/ 3 h 243"/>
              <a:gd name="T12" fmla="*/ 280 w 284"/>
              <a:gd name="T13" fmla="*/ 231 h 243"/>
              <a:gd name="T14" fmla="*/ 282 w 284"/>
              <a:gd name="T15" fmla="*/ 241 h 243"/>
              <a:gd name="T16" fmla="*/ 0 60000 65536"/>
              <a:gd name="T17" fmla="*/ 0 60000 65536"/>
              <a:gd name="T18" fmla="*/ 0 60000 65536"/>
              <a:gd name="T19" fmla="*/ 0 60000 65536"/>
              <a:gd name="T20" fmla="*/ 0 60000 65536"/>
              <a:gd name="T21" fmla="*/ 0 60000 65536"/>
              <a:gd name="T22" fmla="*/ 0 60000 65536"/>
              <a:gd name="T23" fmla="*/ 0 60000 65536"/>
              <a:gd name="T24" fmla="*/ 0 w 284"/>
              <a:gd name="T25" fmla="*/ 0 h 243"/>
              <a:gd name="T26" fmla="*/ 284 w 284"/>
              <a:gd name="T27" fmla="*/ 243 h 2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4" h="243">
                <a:moveTo>
                  <a:pt x="282" y="241"/>
                </a:moveTo>
                <a:cubicBezTo>
                  <a:pt x="282" y="241"/>
                  <a:pt x="282" y="241"/>
                  <a:pt x="282" y="241"/>
                </a:cubicBezTo>
                <a:cubicBezTo>
                  <a:pt x="279" y="243"/>
                  <a:pt x="274" y="242"/>
                  <a:pt x="271" y="238"/>
                </a:cubicBezTo>
                <a:cubicBezTo>
                  <a:pt x="190" y="155"/>
                  <a:pt x="7" y="15"/>
                  <a:pt x="5" y="13"/>
                </a:cubicBezTo>
                <a:cubicBezTo>
                  <a:pt x="1" y="10"/>
                  <a:pt x="0" y="6"/>
                  <a:pt x="1" y="3"/>
                </a:cubicBezTo>
                <a:cubicBezTo>
                  <a:pt x="3" y="0"/>
                  <a:pt x="8" y="0"/>
                  <a:pt x="12" y="3"/>
                </a:cubicBezTo>
                <a:cubicBezTo>
                  <a:pt x="19" y="9"/>
                  <a:pt x="199" y="146"/>
                  <a:pt x="280" y="231"/>
                </a:cubicBezTo>
                <a:cubicBezTo>
                  <a:pt x="284" y="234"/>
                  <a:pt x="284" y="238"/>
                  <a:pt x="282" y="241"/>
                </a:cubicBezTo>
                <a:close/>
              </a:path>
            </a:pathLst>
          </a:custGeom>
          <a:solidFill>
            <a:srgbClr val="F8E9B2"/>
          </a:solidFill>
          <a:ln>
            <a:noFill/>
          </a:ln>
          <a:extLst>
            <a:ext uri="{91240B29-F687-4F45-9708-019B960494DF}">
              <a14:hiddenLine xmlns:a14="http://schemas.microsoft.com/office/drawing/2010/main" w="9525">
                <a:solidFill>
                  <a:srgbClr val="000000"/>
                </a:solidFill>
                <a:bevel/>
              </a14:hiddenLine>
            </a:ext>
          </a:extLst>
        </p:spPr>
        <p:style>
          <a:lnRef idx="0">
            <a:scrgbClr r="0" g="0" b="0"/>
          </a:lnRef>
          <a:fillRef idx="0">
            <a:scrgbClr r="0" g="0" b="0"/>
          </a:fillRef>
          <a:effectRef idx="0">
            <a:scrgbClr r="0" g="0" b="0"/>
          </a:effectRef>
          <a:fontRef idx="major"/>
        </p:style>
        <p:txBody>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60" name="矩形 59"/>
          <p:cNvSpPr>
            <a:spLocks noChangeArrowheads="1"/>
          </p:cNvSpPr>
          <p:nvPr/>
        </p:nvSpPr>
        <p:spPr bwMode="auto">
          <a:xfrm rot="3206556">
            <a:off x="3769872" y="3837781"/>
            <a:ext cx="1447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defRPr/>
            </a:pPr>
            <a:r>
              <a:rPr lang="zh-CN" altLang="en-US" sz="2400" b="1" dirty="0">
                <a:solidFill>
                  <a:schemeClr val="bg1"/>
                </a:solidFill>
                <a:latin typeface="Source Han Sans SC" panose="020B0500000000000000" pitchFamily="34" charset="-128"/>
                <a:ea typeface="Source Han Sans SC" panose="020B0500000000000000" pitchFamily="34" charset="-128"/>
              </a:rPr>
              <a:t>添加标题</a:t>
            </a:r>
            <a:endParaRPr lang="zh-CN" altLang="en-US" sz="2400" b="1" dirty="0">
              <a:solidFill>
                <a:schemeClr val="bg1"/>
              </a:solidFill>
              <a:latin typeface="Source Han Sans SC" panose="020B0500000000000000" pitchFamily="34" charset="-128"/>
              <a:ea typeface="Source Han Sans SC" panose="020B0500000000000000" pitchFamily="34" charset="-128"/>
            </a:endParaRPr>
          </a:p>
        </p:txBody>
      </p:sp>
      <p:sp>
        <p:nvSpPr>
          <p:cNvPr id="61" name="矩形 60"/>
          <p:cNvSpPr>
            <a:spLocks noChangeArrowheads="1"/>
          </p:cNvSpPr>
          <p:nvPr/>
        </p:nvSpPr>
        <p:spPr bwMode="auto">
          <a:xfrm rot="16687707">
            <a:off x="1748191" y="4649787"/>
            <a:ext cx="1447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defRPr/>
            </a:pPr>
            <a:r>
              <a:rPr lang="zh-CN" altLang="en-US" sz="2400" b="1" dirty="0">
                <a:solidFill>
                  <a:schemeClr val="bg1"/>
                </a:solidFill>
                <a:latin typeface="Source Han Sans SC" panose="020B0500000000000000" pitchFamily="34" charset="-128"/>
                <a:ea typeface="Source Han Sans SC" panose="020B0500000000000000" pitchFamily="34" charset="-128"/>
              </a:rPr>
              <a:t>添加标题</a:t>
            </a:r>
            <a:endParaRPr lang="zh-CN" altLang="en-US" sz="2400" b="1" dirty="0">
              <a:solidFill>
                <a:schemeClr val="bg1"/>
              </a:solidFill>
              <a:latin typeface="Source Han Sans SC" panose="020B0500000000000000" pitchFamily="34" charset="-128"/>
              <a:ea typeface="Source Han Sans SC" panose="020B0500000000000000" pitchFamily="34" charset="-128"/>
            </a:endParaRPr>
          </a:p>
        </p:txBody>
      </p:sp>
      <p:sp>
        <p:nvSpPr>
          <p:cNvPr id="62" name="矩形 61"/>
          <p:cNvSpPr>
            <a:spLocks noChangeArrowheads="1"/>
          </p:cNvSpPr>
          <p:nvPr/>
        </p:nvSpPr>
        <p:spPr bwMode="auto">
          <a:xfrm rot="15391505">
            <a:off x="2848329" y="4347368"/>
            <a:ext cx="14478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defRPr/>
            </a:pPr>
            <a:r>
              <a:rPr lang="zh-CN" altLang="en-US" sz="2400" b="1" dirty="0">
                <a:solidFill>
                  <a:schemeClr val="bg1"/>
                </a:solidFill>
                <a:latin typeface="Source Han Sans SC" panose="020B0500000000000000" pitchFamily="34" charset="-128"/>
                <a:ea typeface="Source Han Sans SC" panose="020B0500000000000000" pitchFamily="34" charset="-128"/>
              </a:rPr>
              <a:t>添加标题</a:t>
            </a:r>
            <a:endParaRPr lang="zh-CN" altLang="en-US" sz="2400" b="1" dirty="0">
              <a:solidFill>
                <a:schemeClr val="bg1"/>
              </a:solidFill>
              <a:latin typeface="Source Han Sans SC" panose="020B0500000000000000" pitchFamily="34" charset="-128"/>
              <a:ea typeface="Source Han Sans SC" panose="020B0500000000000000" pitchFamily="34" charset="-128"/>
            </a:endParaRPr>
          </a:p>
        </p:txBody>
      </p:sp>
      <p:sp>
        <p:nvSpPr>
          <p:cNvPr id="63" name="矩形 62"/>
          <p:cNvSpPr>
            <a:spLocks noChangeArrowheads="1"/>
          </p:cNvSpPr>
          <p:nvPr/>
        </p:nvSpPr>
        <p:spPr bwMode="auto">
          <a:xfrm>
            <a:off x="6387675" y="2297757"/>
            <a:ext cx="538163" cy="538163"/>
          </a:xfrm>
          <a:prstGeom prst="rect">
            <a:avLst/>
          </a:prstGeom>
          <a:solidFill>
            <a:srgbClr val="2461A4"/>
          </a:solidFill>
          <a:ln>
            <a:noFill/>
          </a:ln>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grpSp>
        <p:nvGrpSpPr>
          <p:cNvPr id="64" name="组合 63"/>
          <p:cNvGrpSpPr/>
          <p:nvPr/>
        </p:nvGrpSpPr>
        <p:grpSpPr bwMode="auto">
          <a:xfrm>
            <a:off x="6511500" y="2442220"/>
            <a:ext cx="311149" cy="296862"/>
            <a:chOff x="0" y="0"/>
            <a:chExt cx="2438400" cy="2332038"/>
          </a:xfrm>
        </p:grpSpPr>
        <p:sp>
          <p:nvSpPr>
            <p:cNvPr id="81" name="Freeform 25"/>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000"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82" name="任意多边形 77"/>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000"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grpSp>
      <p:sp>
        <p:nvSpPr>
          <p:cNvPr id="65" name="矩形 64"/>
          <p:cNvSpPr>
            <a:spLocks noChangeArrowheads="1"/>
          </p:cNvSpPr>
          <p:nvPr/>
        </p:nvSpPr>
        <p:spPr bwMode="auto">
          <a:xfrm>
            <a:off x="6387675" y="5261620"/>
            <a:ext cx="538163" cy="539750"/>
          </a:xfrm>
          <a:prstGeom prst="rect">
            <a:avLst/>
          </a:prstGeom>
          <a:solidFill>
            <a:srgbClr val="2461A4"/>
          </a:solidFill>
          <a:ln>
            <a:noFill/>
          </a:ln>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grpSp>
        <p:nvGrpSpPr>
          <p:cNvPr id="66" name="组合 65"/>
          <p:cNvGrpSpPr/>
          <p:nvPr/>
        </p:nvGrpSpPr>
        <p:grpSpPr bwMode="auto">
          <a:xfrm>
            <a:off x="6513088" y="5329882"/>
            <a:ext cx="271460" cy="349250"/>
            <a:chOff x="0" y="0"/>
            <a:chExt cx="563562" cy="720725"/>
          </a:xfrm>
        </p:grpSpPr>
        <p:sp>
          <p:nvSpPr>
            <p:cNvPr id="78"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79"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80"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grpSp>
      <p:sp>
        <p:nvSpPr>
          <p:cNvPr id="67" name="矩形 66"/>
          <p:cNvSpPr>
            <a:spLocks noChangeArrowheads="1"/>
          </p:cNvSpPr>
          <p:nvPr/>
        </p:nvSpPr>
        <p:spPr bwMode="auto">
          <a:xfrm>
            <a:off x="6387675" y="3799532"/>
            <a:ext cx="538163" cy="539750"/>
          </a:xfrm>
          <a:prstGeom prst="rect">
            <a:avLst/>
          </a:prstGeom>
          <a:solidFill>
            <a:srgbClr val="F9A41A"/>
          </a:solidFill>
          <a:ln>
            <a:noFill/>
          </a:ln>
        </p:spPr>
        <p:style>
          <a:lnRef idx="0">
            <a:scrgbClr r="0" g="0" b="0"/>
          </a:lnRef>
          <a:fillRef idx="0">
            <a:scrgbClr r="0" g="0" b="0"/>
          </a:fillRef>
          <a:effectRef idx="0">
            <a:scrgbClr r="0" g="0" b="0"/>
          </a:effectRef>
          <a:fontRef idx="major"/>
        </p:style>
        <p:txBody>
          <a:bodyPr anchor="ct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endParaRPr lang="zh-CN" altLang="zh-CN" dirty="0">
              <a:solidFill>
                <a:srgbClr val="FFFFFF"/>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grpSp>
        <p:nvGrpSpPr>
          <p:cNvPr id="68" name="组合 67"/>
          <p:cNvGrpSpPr/>
          <p:nvPr/>
        </p:nvGrpSpPr>
        <p:grpSpPr bwMode="auto">
          <a:xfrm>
            <a:off x="6519438" y="3869382"/>
            <a:ext cx="303212" cy="341313"/>
            <a:chOff x="0" y="0"/>
            <a:chExt cx="406394" cy="459644"/>
          </a:xfrm>
        </p:grpSpPr>
        <p:sp>
          <p:nvSpPr>
            <p:cNvPr id="75" name="Freeform 148"/>
            <p:cNvSpPr>
              <a:spLocks noEditPoints="1" noChangeArrowheads="1"/>
            </p:cNvSpPr>
            <p:nvPr/>
          </p:nvSpPr>
          <p:spPr bwMode="auto">
            <a:xfrm>
              <a:off x="55121"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76" name="Freeform 149"/>
            <p:cNvSpPr>
              <a:spLocks noEditPoints="1" noChangeArrowheads="1"/>
            </p:cNvSpPr>
            <p:nvPr/>
          </p:nvSpPr>
          <p:spPr bwMode="auto">
            <a:xfrm>
              <a:off x="0" y="231690"/>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sp>
          <p:nvSpPr>
            <p:cNvPr id="77" name="Oval 150"/>
            <p:cNvSpPr>
              <a:spLocks noChangeArrowheads="1"/>
            </p:cNvSpPr>
            <p:nvPr/>
          </p:nvSpPr>
          <p:spPr bwMode="auto">
            <a:xfrm>
              <a:off x="97160" y="326982"/>
              <a:ext cx="37370" cy="37370"/>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rgbClr val="000000"/>
                </a:solidFill>
                <a:latin typeface="Source Han Sans SC" panose="020B0500000000000000" pitchFamily="34" charset="-128"/>
                <a:ea typeface="Source Han Sans SC" panose="020B0500000000000000" pitchFamily="34" charset="-128"/>
                <a:sym typeface="宋体" panose="02010600030101010101" pitchFamily="2" charset="-122"/>
              </a:endParaRPr>
            </a:p>
          </p:txBody>
        </p:sp>
      </p:grpSp>
      <p:sp>
        <p:nvSpPr>
          <p:cNvPr id="69" name="矩形 68"/>
          <p:cNvSpPr/>
          <p:nvPr/>
        </p:nvSpPr>
        <p:spPr>
          <a:xfrm>
            <a:off x="7332712" y="2107970"/>
            <a:ext cx="1210588" cy="400110"/>
          </a:xfrm>
          <a:prstGeom prst="rect">
            <a:avLst/>
          </a:prstGeom>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000" b="1" dirty="0">
                <a:solidFill>
                  <a:srgbClr val="2461A4"/>
                </a:solidFill>
                <a:latin typeface="Source Han Sans SC" panose="020B0500000000000000" pitchFamily="34" charset="-128"/>
                <a:ea typeface="Source Han Sans SC" panose="020B0500000000000000" pitchFamily="34" charset="-128"/>
              </a:rPr>
              <a:t>添加标题</a:t>
            </a:r>
            <a:endParaRPr kumimoji="0" lang="zh-CN" altLang="en-US" sz="2000" b="1" i="0" u="none" strike="noStrike" kern="1200" cap="none" spc="0" normalizeH="0" baseline="0" noProof="0" dirty="0">
              <a:ln>
                <a:noFill/>
              </a:ln>
              <a:solidFill>
                <a:srgbClr val="2461A4"/>
              </a:solidFill>
              <a:effectLst/>
              <a:uLnTx/>
              <a:uFillTx/>
              <a:latin typeface="Source Han Sans SC" panose="020B0500000000000000" pitchFamily="34" charset="-128"/>
              <a:ea typeface="Source Han Sans SC" panose="020B0500000000000000" pitchFamily="34" charset="-128"/>
            </a:endParaRPr>
          </a:p>
        </p:txBody>
      </p:sp>
      <p:sp>
        <p:nvSpPr>
          <p:cNvPr id="70" name="矩形 69"/>
          <p:cNvSpPr/>
          <p:nvPr/>
        </p:nvSpPr>
        <p:spPr>
          <a:xfrm>
            <a:off x="7335289" y="2397809"/>
            <a:ext cx="2820536" cy="613822"/>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50000"/>
              </a:lnSpc>
            </a:pPr>
            <a:r>
              <a:rPr lang="zh-CN" altLang="en-US" sz="1200" dirty="0">
                <a:latin typeface="Source Han Sans SC" panose="020B0500000000000000" pitchFamily="34" charset="-128"/>
                <a:ea typeface="Source Han Sans SC" panose="020B0500000000000000" pitchFamily="34" charset="-128"/>
              </a:rPr>
              <a:t>您的内容打在这里，或者通过复制您的文本后在此框中选择粘贴并选择只</a:t>
            </a:r>
            <a:endParaRPr lang="en-US" altLang="zh-CN" sz="1200" dirty="0">
              <a:latin typeface="Source Han Sans SC" panose="020B0500000000000000" pitchFamily="34" charset="-128"/>
              <a:ea typeface="Source Han Sans SC" panose="020B0500000000000000" pitchFamily="34" charset="-128"/>
            </a:endParaRPr>
          </a:p>
        </p:txBody>
      </p:sp>
      <p:sp>
        <p:nvSpPr>
          <p:cNvPr id="71" name="矩形 70"/>
          <p:cNvSpPr/>
          <p:nvPr/>
        </p:nvSpPr>
        <p:spPr>
          <a:xfrm>
            <a:off x="7332712" y="3644380"/>
            <a:ext cx="1210588" cy="400110"/>
          </a:xfrm>
          <a:prstGeom prst="rect">
            <a:avLst/>
          </a:prstGeom>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000" b="1" dirty="0">
                <a:solidFill>
                  <a:srgbClr val="F9A41A"/>
                </a:solidFill>
                <a:latin typeface="Source Han Sans SC" panose="020B0500000000000000" pitchFamily="34" charset="-128"/>
                <a:ea typeface="Source Han Sans SC" panose="020B0500000000000000" pitchFamily="34" charset="-128"/>
              </a:rPr>
              <a:t>添加标题</a:t>
            </a:r>
            <a:endParaRPr kumimoji="0" lang="zh-CN" altLang="en-US" sz="2000" b="1" i="0" u="none" strike="noStrike" kern="1200" cap="none" spc="0" normalizeH="0" baseline="0" noProof="0" dirty="0">
              <a:ln>
                <a:noFill/>
              </a:ln>
              <a:solidFill>
                <a:srgbClr val="F9A41A"/>
              </a:solidFill>
              <a:effectLst/>
              <a:uLnTx/>
              <a:uFillTx/>
              <a:latin typeface="Source Han Sans SC" panose="020B0500000000000000" pitchFamily="34" charset="-128"/>
              <a:ea typeface="Source Han Sans SC" panose="020B0500000000000000" pitchFamily="34" charset="-128"/>
            </a:endParaRPr>
          </a:p>
        </p:txBody>
      </p:sp>
      <p:sp>
        <p:nvSpPr>
          <p:cNvPr id="72" name="矩形 71"/>
          <p:cNvSpPr/>
          <p:nvPr/>
        </p:nvSpPr>
        <p:spPr>
          <a:xfrm>
            <a:off x="7335289" y="3934219"/>
            <a:ext cx="2820536" cy="613822"/>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50000"/>
              </a:lnSpc>
            </a:pPr>
            <a:r>
              <a:rPr lang="zh-CN" altLang="en-US" sz="1200" dirty="0">
                <a:latin typeface="Source Han Sans SC" panose="020B0500000000000000" pitchFamily="34" charset="-128"/>
                <a:ea typeface="Source Han Sans SC" panose="020B0500000000000000" pitchFamily="34" charset="-128"/>
              </a:rPr>
              <a:t>您的内容打在这里，或者通过复制您的文本后在此框中选择粘贴并选择只</a:t>
            </a:r>
            <a:endParaRPr lang="en-US" altLang="zh-CN" sz="1200" dirty="0">
              <a:latin typeface="Source Han Sans SC" panose="020B0500000000000000" pitchFamily="34" charset="-128"/>
              <a:ea typeface="Source Han Sans SC" panose="020B0500000000000000" pitchFamily="34" charset="-128"/>
            </a:endParaRPr>
          </a:p>
        </p:txBody>
      </p:sp>
      <p:sp>
        <p:nvSpPr>
          <p:cNvPr id="73" name="矩形 72"/>
          <p:cNvSpPr/>
          <p:nvPr/>
        </p:nvSpPr>
        <p:spPr>
          <a:xfrm>
            <a:off x="7332712" y="5081581"/>
            <a:ext cx="1210588" cy="400110"/>
          </a:xfrm>
          <a:prstGeom prst="rect">
            <a:avLst/>
          </a:prstGeom>
        </p:spPr>
        <p:style>
          <a:lnRef idx="0">
            <a:scrgbClr r="0" g="0" b="0"/>
          </a:lnRef>
          <a:fillRef idx="0">
            <a:scrgbClr r="0" g="0" b="0"/>
          </a:fillRef>
          <a:effectRef idx="0">
            <a:scrgbClr r="0" g="0" b="0"/>
          </a:effectRef>
          <a:fontRef idx="major"/>
        </p:style>
        <p:txBody>
          <a:bodyPr wrap="non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000" b="1" dirty="0">
                <a:solidFill>
                  <a:srgbClr val="2461A4"/>
                </a:solidFill>
                <a:latin typeface="Source Han Sans SC" panose="020B0500000000000000" pitchFamily="34" charset="-128"/>
                <a:ea typeface="Source Han Sans SC" panose="020B0500000000000000" pitchFamily="34" charset="-128"/>
              </a:rPr>
              <a:t>添加标题</a:t>
            </a:r>
            <a:endParaRPr kumimoji="0" lang="zh-CN" altLang="en-US" sz="2000" b="1" i="0" u="none" strike="noStrike" kern="1200" cap="none" spc="0" normalizeH="0" baseline="0" noProof="0" dirty="0">
              <a:ln>
                <a:noFill/>
              </a:ln>
              <a:solidFill>
                <a:srgbClr val="2461A4"/>
              </a:solidFill>
              <a:effectLst/>
              <a:uLnTx/>
              <a:uFillTx/>
              <a:latin typeface="Source Han Sans SC" panose="020B0500000000000000" pitchFamily="34" charset="-128"/>
              <a:ea typeface="Source Han Sans SC" panose="020B0500000000000000" pitchFamily="34" charset="-128"/>
            </a:endParaRPr>
          </a:p>
        </p:txBody>
      </p:sp>
      <p:sp>
        <p:nvSpPr>
          <p:cNvPr id="74" name="矩形 73"/>
          <p:cNvSpPr/>
          <p:nvPr/>
        </p:nvSpPr>
        <p:spPr>
          <a:xfrm>
            <a:off x="7335289" y="5371420"/>
            <a:ext cx="2820536" cy="526876"/>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50000"/>
              </a:lnSpc>
            </a:pPr>
            <a:r>
              <a:rPr lang="zh-CN" altLang="en-US" sz="1000" dirty="0">
                <a:latin typeface="Source Han Sans SC" panose="020B0500000000000000" pitchFamily="34" charset="-128"/>
                <a:ea typeface="Source Han Sans SC" panose="020B0500000000000000" pitchFamily="34" charset="-128"/>
              </a:rPr>
              <a:t>您的内容打在这里，或者通过复制您的文本后在此框中选择粘贴并选择只</a:t>
            </a:r>
            <a:endParaRPr lang="en-US" altLang="zh-CN" sz="1000" dirty="0">
              <a:latin typeface="Source Han Sans SC" panose="020B0500000000000000" pitchFamily="34" charset="-128"/>
              <a:ea typeface="Source Han Sans SC" panose="020B0500000000000000" pitchFamily="34" charset="-128"/>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4158544" y="505276"/>
            <a:ext cx="3886184"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来年工作思路</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sp>
        <p:nvSpPr>
          <p:cNvPr id="36" name="TextBox 76"/>
          <p:cNvSpPr txBox="1"/>
          <p:nvPr/>
        </p:nvSpPr>
        <p:spPr>
          <a:xfrm>
            <a:off x="1936110" y="3023251"/>
            <a:ext cx="1733670" cy="400110"/>
          </a:xfrm>
          <a:prstGeom prst="rect">
            <a:avLst/>
          </a:prstGeom>
          <a:noFill/>
          <a:effectLst/>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342900" indent="-342900">
              <a:buSzPct val="83000"/>
              <a:buFont typeface="Wingdings" panose="05000000000000000000" pitchFamily="2" charset="2"/>
              <a:buChar char="p"/>
            </a:pPr>
            <a:r>
              <a:rPr lang="zh-CN" altLang="en-US" sz="2000" b="1" dirty="0">
                <a:solidFill>
                  <a:srgbClr val="2461A4"/>
                </a:solidFill>
                <a:latin typeface="Source Han Sans SC" panose="020B0500000000000000" pitchFamily="34" charset="-128"/>
                <a:ea typeface="Source Han Sans SC" panose="020B0500000000000000" pitchFamily="34" charset="-128"/>
              </a:rPr>
              <a:t>添加标题</a:t>
            </a:r>
            <a:endParaRPr lang="zh-CN" altLang="en-US" sz="2000" b="1" dirty="0">
              <a:solidFill>
                <a:srgbClr val="2461A4"/>
              </a:solidFill>
              <a:latin typeface="Source Han Sans SC" panose="020B0500000000000000" pitchFamily="34" charset="-128"/>
              <a:ea typeface="Source Han Sans SC" panose="020B0500000000000000" pitchFamily="34" charset="-128"/>
            </a:endParaRPr>
          </a:p>
        </p:txBody>
      </p:sp>
      <p:sp>
        <p:nvSpPr>
          <p:cNvPr id="37" name="文本框 6"/>
          <p:cNvSpPr txBox="1"/>
          <p:nvPr/>
        </p:nvSpPr>
        <p:spPr>
          <a:xfrm>
            <a:off x="1936110" y="3370972"/>
            <a:ext cx="4541119" cy="549189"/>
          </a:xfrm>
          <a:prstGeom prst="rect">
            <a:avLst/>
          </a:prstGeom>
          <a:noFill/>
          <a:effectLst/>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1200" dirty="0">
                <a:latin typeface="Source Han Sans SC" panose="020B0500000000000000" pitchFamily="34" charset="-128"/>
                <a:ea typeface="Source Han Sans SC" panose="020B0500000000000000" pitchFamily="34" charset="-128"/>
              </a:rPr>
              <a:t>您的内容打在这里，或者通过复制您的文本在此框中选择粘贴并选择只保留文字您的您的内容打在这里</a:t>
            </a:r>
            <a:endParaRPr lang="zh-CN" altLang="en-US" sz="1200" dirty="0">
              <a:latin typeface="Source Han Sans SC" panose="020B0500000000000000" pitchFamily="34" charset="-128"/>
              <a:ea typeface="Source Han Sans SC" panose="020B0500000000000000" pitchFamily="34" charset="-128"/>
            </a:endParaRPr>
          </a:p>
        </p:txBody>
      </p:sp>
      <p:sp>
        <p:nvSpPr>
          <p:cNvPr id="38" name="TextBox 76"/>
          <p:cNvSpPr txBox="1"/>
          <p:nvPr/>
        </p:nvSpPr>
        <p:spPr>
          <a:xfrm>
            <a:off x="1936110" y="4124118"/>
            <a:ext cx="1733670" cy="400110"/>
          </a:xfrm>
          <a:prstGeom prst="rect">
            <a:avLst/>
          </a:prstGeom>
          <a:noFill/>
          <a:effectLst/>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342900" indent="-342900">
              <a:buSzPct val="83000"/>
              <a:buFont typeface="Wingdings" panose="05000000000000000000" pitchFamily="2" charset="2"/>
              <a:buChar char="p"/>
            </a:pPr>
            <a:r>
              <a:rPr lang="zh-CN" altLang="en-US" sz="2000" b="1" dirty="0">
                <a:solidFill>
                  <a:srgbClr val="F9A41A"/>
                </a:solidFill>
                <a:latin typeface="Source Han Sans SC" panose="020B0500000000000000" pitchFamily="34" charset="-128"/>
                <a:ea typeface="Source Han Sans SC" panose="020B0500000000000000" pitchFamily="34" charset="-128"/>
              </a:rPr>
              <a:t>添加标题</a:t>
            </a:r>
            <a:endParaRPr lang="zh-CN" altLang="en-US" sz="2000" b="1" dirty="0">
              <a:solidFill>
                <a:srgbClr val="F9A41A"/>
              </a:solidFill>
              <a:latin typeface="Source Han Sans SC" panose="020B0500000000000000" pitchFamily="34" charset="-128"/>
              <a:ea typeface="Source Han Sans SC" panose="020B0500000000000000" pitchFamily="34" charset="-128"/>
            </a:endParaRPr>
          </a:p>
        </p:txBody>
      </p:sp>
      <p:sp>
        <p:nvSpPr>
          <p:cNvPr id="39" name="文本框 9"/>
          <p:cNvSpPr txBox="1"/>
          <p:nvPr/>
        </p:nvSpPr>
        <p:spPr>
          <a:xfrm>
            <a:off x="1936110" y="4471839"/>
            <a:ext cx="4541119" cy="549189"/>
          </a:xfrm>
          <a:prstGeom prst="rect">
            <a:avLst/>
          </a:prstGeom>
          <a:noFill/>
          <a:effectLst/>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1200" dirty="0">
                <a:latin typeface="Source Han Sans SC" panose="020B0500000000000000" pitchFamily="34" charset="-128"/>
                <a:ea typeface="Source Han Sans SC" panose="020B0500000000000000" pitchFamily="34" charset="-128"/>
              </a:rPr>
              <a:t>您的内容打在这里，或者通过复制您的文本在此框中选择粘贴并选择只保留文字您的您的内容打在这里</a:t>
            </a:r>
            <a:endParaRPr lang="zh-CN" altLang="en-US" sz="1200" dirty="0">
              <a:latin typeface="Source Han Sans SC" panose="020B0500000000000000" pitchFamily="34" charset="-128"/>
              <a:ea typeface="Source Han Sans SC" panose="020B0500000000000000" pitchFamily="34" charset="-128"/>
            </a:endParaRPr>
          </a:p>
        </p:txBody>
      </p:sp>
      <p:sp>
        <p:nvSpPr>
          <p:cNvPr id="40" name="TextBox 76"/>
          <p:cNvSpPr txBox="1"/>
          <p:nvPr/>
        </p:nvSpPr>
        <p:spPr>
          <a:xfrm>
            <a:off x="1936110" y="5224984"/>
            <a:ext cx="1733670" cy="400110"/>
          </a:xfrm>
          <a:prstGeom prst="rect">
            <a:avLst/>
          </a:prstGeom>
          <a:noFill/>
          <a:effectLst/>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342900" indent="-342900">
              <a:buSzPct val="83000"/>
              <a:buFont typeface="Wingdings" panose="05000000000000000000" pitchFamily="2" charset="2"/>
              <a:buChar char="p"/>
            </a:pPr>
            <a:r>
              <a:rPr lang="zh-CN" altLang="en-US" sz="2000" b="1" dirty="0">
                <a:solidFill>
                  <a:srgbClr val="2461A4"/>
                </a:solidFill>
                <a:latin typeface="Source Han Sans SC" panose="020B0500000000000000" pitchFamily="34" charset="-128"/>
                <a:ea typeface="Source Han Sans SC" panose="020B0500000000000000" pitchFamily="34" charset="-128"/>
              </a:rPr>
              <a:t>添加标题</a:t>
            </a:r>
            <a:endParaRPr lang="zh-CN" altLang="en-US" sz="2000" b="1" dirty="0">
              <a:solidFill>
                <a:srgbClr val="2461A4"/>
              </a:solidFill>
              <a:latin typeface="Source Han Sans SC" panose="020B0500000000000000" pitchFamily="34" charset="-128"/>
              <a:ea typeface="Source Han Sans SC" panose="020B0500000000000000" pitchFamily="34" charset="-128"/>
            </a:endParaRPr>
          </a:p>
        </p:txBody>
      </p:sp>
      <p:sp>
        <p:nvSpPr>
          <p:cNvPr id="41" name="文本框 12"/>
          <p:cNvSpPr txBox="1"/>
          <p:nvPr/>
        </p:nvSpPr>
        <p:spPr>
          <a:xfrm>
            <a:off x="1936110" y="5572705"/>
            <a:ext cx="4541119" cy="549189"/>
          </a:xfrm>
          <a:prstGeom prst="rect">
            <a:avLst/>
          </a:prstGeom>
          <a:noFill/>
          <a:effectLst/>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nSpc>
                <a:spcPct val="130000"/>
              </a:lnSpc>
            </a:pPr>
            <a:r>
              <a:rPr lang="zh-CN" altLang="en-US" sz="1200" dirty="0">
                <a:latin typeface="Source Han Sans SC" panose="020B0500000000000000" pitchFamily="34" charset="-128"/>
                <a:ea typeface="Source Han Sans SC" panose="020B0500000000000000" pitchFamily="34" charset="-128"/>
              </a:rPr>
              <a:t>您的内容打在这里，或者通过复制您的文本在此框中选择粘贴并选择只保留文字您的您的内容打在这里</a:t>
            </a:r>
            <a:endParaRPr lang="zh-CN" altLang="en-US" sz="1200" dirty="0">
              <a:latin typeface="Source Han Sans SC" panose="020B0500000000000000" pitchFamily="34" charset="-128"/>
              <a:ea typeface="Source Han Sans SC" panose="020B0500000000000000" pitchFamily="34" charset="-128"/>
            </a:endParaRPr>
          </a:p>
        </p:txBody>
      </p:sp>
      <p:sp>
        <p:nvSpPr>
          <p:cNvPr id="42" name="TextBox 76"/>
          <p:cNvSpPr txBox="1"/>
          <p:nvPr/>
        </p:nvSpPr>
        <p:spPr>
          <a:xfrm>
            <a:off x="2049374" y="2133490"/>
            <a:ext cx="2535320" cy="461665"/>
          </a:xfrm>
          <a:prstGeom prst="rect">
            <a:avLst/>
          </a:prstGeom>
          <a:solidFill>
            <a:srgbClr val="F9A41A"/>
          </a:solidFill>
          <a:effectLst>
            <a:outerShdw blurRad="190500" dist="38100" dir="2700000" algn="tl" rotWithShape="0">
              <a:prstClr val="black">
                <a:alpha val="20000"/>
              </a:prstClr>
            </a:outerShdw>
          </a:effectLst>
        </p:spPr>
        <p:style>
          <a:lnRef idx="0">
            <a:scrgbClr r="0" g="0" b="0"/>
          </a:lnRef>
          <a:fillRef idx="0">
            <a:scrgbClr r="0" g="0" b="0"/>
          </a:fillRef>
          <a:effectRef idx="0">
            <a:scrgbClr r="0" g="0" b="0"/>
          </a:effectRef>
          <a:fontRef idx="major"/>
        </p:style>
        <p:txBody>
          <a:bodyPr wrap="square" rtlCol="0" anchor="ctr">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r>
              <a:rPr lang="zh-CN" altLang="en-US" sz="2400" b="1" dirty="0">
                <a:solidFill>
                  <a:schemeClr val="bg1"/>
                </a:solidFill>
                <a:latin typeface="Source Han Sans SC" panose="020B0500000000000000" pitchFamily="34" charset="-128"/>
                <a:ea typeface="Source Han Sans SC" panose="020B0500000000000000" pitchFamily="34" charset="-128"/>
              </a:rPr>
              <a:t>请输入文字</a:t>
            </a:r>
            <a:endParaRPr lang="zh-CN" altLang="en-US" sz="2400" b="1" dirty="0">
              <a:solidFill>
                <a:schemeClr val="bg1"/>
              </a:solidFill>
              <a:latin typeface="Source Han Sans SC" panose="020B0500000000000000" pitchFamily="34" charset="-128"/>
              <a:ea typeface="Source Han Sans SC" panose="020B0500000000000000" pitchFamily="34" charset="-128"/>
            </a:endParaRPr>
          </a:p>
        </p:txBody>
      </p:sp>
      <p:sp>
        <p:nvSpPr>
          <p:cNvPr id="27" name="任意形状 26"/>
          <p:cNvSpPr/>
          <p:nvPr/>
        </p:nvSpPr>
        <p:spPr>
          <a:xfrm>
            <a:off x="7219243" y="2858779"/>
            <a:ext cx="2717800" cy="2682039"/>
          </a:xfrm>
          <a:custGeom>
            <a:avLst/>
            <a:gdLst>
              <a:gd name="connsiteX0" fmla="*/ 2360195 w 2717800"/>
              <a:gd name="connsiteY0" fmla="*/ 393366 h 2682039"/>
              <a:gd name="connsiteX1" fmla="*/ 2360195 w 2717800"/>
              <a:gd name="connsiteY1" fmla="*/ 1680745 h 2682039"/>
              <a:gd name="connsiteX2" fmla="*/ 357605 w 2717800"/>
              <a:gd name="connsiteY2" fmla="*/ 1680745 h 2682039"/>
              <a:gd name="connsiteX3" fmla="*/ 357605 w 2717800"/>
              <a:gd name="connsiteY3" fmla="*/ 393366 h 2682039"/>
              <a:gd name="connsiteX4" fmla="*/ 0 w 2717800"/>
              <a:gd name="connsiteY4" fmla="*/ 1823787 h 2682039"/>
              <a:gd name="connsiteX5" fmla="*/ 71521 w 2717800"/>
              <a:gd name="connsiteY5" fmla="*/ 1895308 h 2682039"/>
              <a:gd name="connsiteX6" fmla="*/ 1163648 w 2717800"/>
              <a:gd name="connsiteY6" fmla="*/ 1895308 h 2682039"/>
              <a:gd name="connsiteX7" fmla="*/ 614008 w 2717800"/>
              <a:gd name="connsiteY7" fmla="*/ 2444948 h 2682039"/>
              <a:gd name="connsiteX8" fmla="*/ 614008 w 2717800"/>
              <a:gd name="connsiteY8" fmla="*/ 2546150 h 2682039"/>
              <a:gd name="connsiteX9" fmla="*/ 715211 w 2717800"/>
              <a:gd name="connsiteY9" fmla="*/ 2546150 h 2682039"/>
              <a:gd name="connsiteX10" fmla="*/ 1287379 w 2717800"/>
              <a:gd name="connsiteY10" fmla="*/ 1973981 h 2682039"/>
              <a:gd name="connsiteX11" fmla="*/ 1287379 w 2717800"/>
              <a:gd name="connsiteY11" fmla="*/ 2610519 h 2682039"/>
              <a:gd name="connsiteX12" fmla="*/ 1358900 w 2717800"/>
              <a:gd name="connsiteY12" fmla="*/ 2682040 h 2682039"/>
              <a:gd name="connsiteX13" fmla="*/ 1430421 w 2717800"/>
              <a:gd name="connsiteY13" fmla="*/ 2610519 h 2682039"/>
              <a:gd name="connsiteX14" fmla="*/ 1430421 w 2717800"/>
              <a:gd name="connsiteY14" fmla="*/ 1975054 h 2682039"/>
              <a:gd name="connsiteX15" fmla="*/ 2002590 w 2717800"/>
              <a:gd name="connsiteY15" fmla="*/ 2547223 h 2682039"/>
              <a:gd name="connsiteX16" fmla="*/ 2104329 w 2717800"/>
              <a:gd name="connsiteY16" fmla="*/ 2547759 h 2682039"/>
              <a:gd name="connsiteX17" fmla="*/ 2104865 w 2717800"/>
              <a:gd name="connsiteY17" fmla="*/ 2446021 h 2682039"/>
              <a:gd name="connsiteX18" fmla="*/ 1554153 w 2717800"/>
              <a:gd name="connsiteY18" fmla="*/ 1895308 h 2682039"/>
              <a:gd name="connsiteX19" fmla="*/ 2646279 w 2717800"/>
              <a:gd name="connsiteY19" fmla="*/ 1895308 h 2682039"/>
              <a:gd name="connsiteX20" fmla="*/ 2717801 w 2717800"/>
              <a:gd name="connsiteY20" fmla="*/ 1823787 h 2682039"/>
              <a:gd name="connsiteX21" fmla="*/ 2646279 w 2717800"/>
              <a:gd name="connsiteY21" fmla="*/ 1752266 h 2682039"/>
              <a:gd name="connsiteX22" fmla="*/ 2574758 w 2717800"/>
              <a:gd name="connsiteY22" fmla="*/ 1752266 h 2682039"/>
              <a:gd name="connsiteX23" fmla="*/ 2574758 w 2717800"/>
              <a:gd name="connsiteY23" fmla="*/ 286084 h 2682039"/>
              <a:gd name="connsiteX24" fmla="*/ 2646279 w 2717800"/>
              <a:gd name="connsiteY24" fmla="*/ 286084 h 2682039"/>
              <a:gd name="connsiteX25" fmla="*/ 2717801 w 2717800"/>
              <a:gd name="connsiteY25" fmla="*/ 214563 h 2682039"/>
              <a:gd name="connsiteX26" fmla="*/ 2646279 w 2717800"/>
              <a:gd name="connsiteY26" fmla="*/ 143042 h 2682039"/>
              <a:gd name="connsiteX27" fmla="*/ 1430421 w 2717800"/>
              <a:gd name="connsiteY27" fmla="*/ 143042 h 2682039"/>
              <a:gd name="connsiteX28" fmla="*/ 1430421 w 2717800"/>
              <a:gd name="connsiteY28" fmla="*/ 71521 h 2682039"/>
              <a:gd name="connsiteX29" fmla="*/ 1358900 w 2717800"/>
              <a:gd name="connsiteY29" fmla="*/ 0 h 2682039"/>
              <a:gd name="connsiteX30" fmla="*/ 1287379 w 2717800"/>
              <a:gd name="connsiteY30" fmla="*/ 71521 h 2682039"/>
              <a:gd name="connsiteX31" fmla="*/ 1287379 w 2717800"/>
              <a:gd name="connsiteY31" fmla="*/ 143042 h 2682039"/>
              <a:gd name="connsiteX32" fmla="*/ 71521 w 2717800"/>
              <a:gd name="connsiteY32" fmla="*/ 143042 h 2682039"/>
              <a:gd name="connsiteX33" fmla="*/ 0 w 2717800"/>
              <a:gd name="connsiteY33" fmla="*/ 214563 h 2682039"/>
              <a:gd name="connsiteX34" fmla="*/ 71521 w 2717800"/>
              <a:gd name="connsiteY34" fmla="*/ 286084 h 2682039"/>
              <a:gd name="connsiteX35" fmla="*/ 143042 w 2717800"/>
              <a:gd name="connsiteY35" fmla="*/ 286084 h 2682039"/>
              <a:gd name="connsiteX36" fmla="*/ 143042 w 2717800"/>
              <a:gd name="connsiteY36" fmla="*/ 1752266 h 2682039"/>
              <a:gd name="connsiteX37" fmla="*/ 71521 w 2717800"/>
              <a:gd name="connsiteY37" fmla="*/ 1752266 h 2682039"/>
              <a:gd name="connsiteX38" fmla="*/ 0 w 2717800"/>
              <a:gd name="connsiteY38" fmla="*/ 1823787 h 2682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717800" h="2682039">
                <a:moveTo>
                  <a:pt x="2360195" y="393366"/>
                </a:moveTo>
                <a:lnTo>
                  <a:pt x="2360195" y="1680745"/>
                </a:lnTo>
                <a:lnTo>
                  <a:pt x="357605" y="1680745"/>
                </a:lnTo>
                <a:lnTo>
                  <a:pt x="357605" y="393366"/>
                </a:lnTo>
                <a:close/>
                <a:moveTo>
                  <a:pt x="0" y="1823787"/>
                </a:moveTo>
                <a:cubicBezTo>
                  <a:pt x="0" y="1863287"/>
                  <a:pt x="32021" y="1895308"/>
                  <a:pt x="71521" y="1895308"/>
                </a:cubicBezTo>
                <a:lnTo>
                  <a:pt x="1163648" y="1895308"/>
                </a:lnTo>
                <a:lnTo>
                  <a:pt x="614008" y="2444948"/>
                </a:lnTo>
                <a:cubicBezTo>
                  <a:pt x="586062" y="2472894"/>
                  <a:pt x="586062" y="2518204"/>
                  <a:pt x="614008" y="2546150"/>
                </a:cubicBezTo>
                <a:cubicBezTo>
                  <a:pt x="641955" y="2574096"/>
                  <a:pt x="687264" y="2574096"/>
                  <a:pt x="715211" y="2546150"/>
                </a:cubicBezTo>
                <a:lnTo>
                  <a:pt x="1287379" y="1973981"/>
                </a:lnTo>
                <a:lnTo>
                  <a:pt x="1287379" y="2610519"/>
                </a:lnTo>
                <a:cubicBezTo>
                  <a:pt x="1287379" y="2650019"/>
                  <a:pt x="1319400" y="2682040"/>
                  <a:pt x="1358900" y="2682040"/>
                </a:cubicBezTo>
                <a:cubicBezTo>
                  <a:pt x="1398400" y="2682040"/>
                  <a:pt x="1430421" y="2650019"/>
                  <a:pt x="1430421" y="2610519"/>
                </a:cubicBezTo>
                <a:lnTo>
                  <a:pt x="1430421" y="1975054"/>
                </a:lnTo>
                <a:lnTo>
                  <a:pt x="2002590" y="2547223"/>
                </a:lnTo>
                <a:cubicBezTo>
                  <a:pt x="2030536" y="2575465"/>
                  <a:pt x="2076086" y="2575706"/>
                  <a:pt x="2104329" y="2547759"/>
                </a:cubicBezTo>
                <a:cubicBezTo>
                  <a:pt x="2132571" y="2519813"/>
                  <a:pt x="2132811" y="2474263"/>
                  <a:pt x="2104865" y="2446021"/>
                </a:cubicBezTo>
                <a:lnTo>
                  <a:pt x="1554153" y="1895308"/>
                </a:lnTo>
                <a:lnTo>
                  <a:pt x="2646279" y="1895308"/>
                </a:lnTo>
                <a:cubicBezTo>
                  <a:pt x="2685779" y="1895308"/>
                  <a:pt x="2717801" y="1863287"/>
                  <a:pt x="2717801" y="1823787"/>
                </a:cubicBezTo>
                <a:cubicBezTo>
                  <a:pt x="2717801" y="1784287"/>
                  <a:pt x="2685779" y="1752266"/>
                  <a:pt x="2646279" y="1752266"/>
                </a:cubicBezTo>
                <a:lnTo>
                  <a:pt x="2574758" y="1752266"/>
                </a:lnTo>
                <a:lnTo>
                  <a:pt x="2574758" y="286084"/>
                </a:lnTo>
                <a:lnTo>
                  <a:pt x="2646279" y="286084"/>
                </a:lnTo>
                <a:cubicBezTo>
                  <a:pt x="2685779" y="286084"/>
                  <a:pt x="2717801" y="254063"/>
                  <a:pt x="2717801" y="214563"/>
                </a:cubicBezTo>
                <a:cubicBezTo>
                  <a:pt x="2717801" y="175063"/>
                  <a:pt x="2685779" y="143042"/>
                  <a:pt x="2646279" y="143042"/>
                </a:cubicBezTo>
                <a:lnTo>
                  <a:pt x="1430421" y="143042"/>
                </a:lnTo>
                <a:lnTo>
                  <a:pt x="1430421" y="71521"/>
                </a:lnTo>
                <a:cubicBezTo>
                  <a:pt x="1430421" y="32021"/>
                  <a:pt x="1398400" y="0"/>
                  <a:pt x="1358900" y="0"/>
                </a:cubicBezTo>
                <a:cubicBezTo>
                  <a:pt x="1319400" y="0"/>
                  <a:pt x="1287379" y="32021"/>
                  <a:pt x="1287379" y="71521"/>
                </a:cubicBezTo>
                <a:lnTo>
                  <a:pt x="1287379" y="143042"/>
                </a:lnTo>
                <a:lnTo>
                  <a:pt x="71521" y="143042"/>
                </a:lnTo>
                <a:cubicBezTo>
                  <a:pt x="32021" y="143042"/>
                  <a:pt x="0" y="175063"/>
                  <a:pt x="0" y="214563"/>
                </a:cubicBezTo>
                <a:cubicBezTo>
                  <a:pt x="0" y="254063"/>
                  <a:pt x="32021" y="286084"/>
                  <a:pt x="71521" y="286084"/>
                </a:cubicBezTo>
                <a:lnTo>
                  <a:pt x="143042" y="286084"/>
                </a:lnTo>
                <a:lnTo>
                  <a:pt x="143042" y="1752266"/>
                </a:lnTo>
                <a:lnTo>
                  <a:pt x="71521" y="1752266"/>
                </a:lnTo>
                <a:cubicBezTo>
                  <a:pt x="32021" y="1752266"/>
                  <a:pt x="0" y="1784287"/>
                  <a:pt x="0" y="1823787"/>
                </a:cubicBezTo>
                <a:close/>
              </a:path>
            </a:pathLst>
          </a:custGeom>
          <a:solidFill>
            <a:srgbClr val="2461A4"/>
          </a:solidFill>
          <a:ln w="35719" cap="flat">
            <a:noFill/>
            <a:prstDash val="solid"/>
            <a:miter/>
          </a:ln>
        </p:spPr>
        <p:txBody>
          <a:bodyPr rtlCol="0" anchor="ctr"/>
          <a:lstStyle/>
          <a:p>
            <a:endParaRPr lang="zh-CN" altLang="en-US"/>
          </a:p>
        </p:txBody>
      </p:sp>
      <p:sp>
        <p:nvSpPr>
          <p:cNvPr id="43" name="任意形状 42"/>
          <p:cNvSpPr/>
          <p:nvPr/>
        </p:nvSpPr>
        <p:spPr>
          <a:xfrm>
            <a:off x="8005975" y="3395187"/>
            <a:ext cx="286084" cy="1001294"/>
          </a:xfrm>
          <a:custGeom>
            <a:avLst/>
            <a:gdLst>
              <a:gd name="connsiteX0" fmla="*/ 0 w 286084"/>
              <a:gd name="connsiteY0" fmla="*/ 0 h 1001294"/>
              <a:gd name="connsiteX1" fmla="*/ 286084 w 286084"/>
              <a:gd name="connsiteY1" fmla="*/ 0 h 1001294"/>
              <a:gd name="connsiteX2" fmla="*/ 286084 w 286084"/>
              <a:gd name="connsiteY2" fmla="*/ 1001295 h 1001294"/>
              <a:gd name="connsiteX3" fmla="*/ 0 w 286084"/>
              <a:gd name="connsiteY3" fmla="*/ 1001295 h 1001294"/>
            </a:gdLst>
            <a:ahLst/>
            <a:cxnLst>
              <a:cxn ang="0">
                <a:pos x="connsiteX0" y="connsiteY0"/>
              </a:cxn>
              <a:cxn ang="0">
                <a:pos x="connsiteX1" y="connsiteY1"/>
              </a:cxn>
              <a:cxn ang="0">
                <a:pos x="connsiteX2" y="connsiteY2"/>
              </a:cxn>
              <a:cxn ang="0">
                <a:pos x="connsiteX3" y="connsiteY3"/>
              </a:cxn>
            </a:cxnLst>
            <a:rect l="l" t="t" r="r" b="b"/>
            <a:pathLst>
              <a:path w="286084" h="1001294">
                <a:moveTo>
                  <a:pt x="0" y="0"/>
                </a:moveTo>
                <a:lnTo>
                  <a:pt x="286084" y="0"/>
                </a:lnTo>
                <a:lnTo>
                  <a:pt x="286084" y="1001295"/>
                </a:lnTo>
                <a:lnTo>
                  <a:pt x="0" y="1001295"/>
                </a:lnTo>
                <a:close/>
              </a:path>
            </a:pathLst>
          </a:custGeom>
          <a:solidFill>
            <a:srgbClr val="F9A41A"/>
          </a:solidFill>
          <a:ln w="35719" cap="flat">
            <a:noFill/>
            <a:prstDash val="solid"/>
            <a:miter/>
          </a:ln>
        </p:spPr>
        <p:txBody>
          <a:bodyPr rtlCol="0" anchor="ctr"/>
          <a:lstStyle/>
          <a:p>
            <a:endParaRPr lang="zh-CN" altLang="en-US"/>
          </a:p>
        </p:txBody>
      </p:sp>
      <p:sp>
        <p:nvSpPr>
          <p:cNvPr id="44" name="任意形状 43"/>
          <p:cNvSpPr/>
          <p:nvPr/>
        </p:nvSpPr>
        <p:spPr>
          <a:xfrm>
            <a:off x="8435101" y="3717032"/>
            <a:ext cx="286084" cy="679450"/>
          </a:xfrm>
          <a:custGeom>
            <a:avLst/>
            <a:gdLst>
              <a:gd name="connsiteX0" fmla="*/ 0 w 286084"/>
              <a:gd name="connsiteY0" fmla="*/ 0 h 679450"/>
              <a:gd name="connsiteX1" fmla="*/ 286084 w 286084"/>
              <a:gd name="connsiteY1" fmla="*/ 0 h 679450"/>
              <a:gd name="connsiteX2" fmla="*/ 286084 w 286084"/>
              <a:gd name="connsiteY2" fmla="*/ 679450 h 679450"/>
              <a:gd name="connsiteX3" fmla="*/ 0 w 286084"/>
              <a:gd name="connsiteY3" fmla="*/ 679450 h 679450"/>
            </a:gdLst>
            <a:ahLst/>
            <a:cxnLst>
              <a:cxn ang="0">
                <a:pos x="connsiteX0" y="connsiteY0"/>
              </a:cxn>
              <a:cxn ang="0">
                <a:pos x="connsiteX1" y="connsiteY1"/>
              </a:cxn>
              <a:cxn ang="0">
                <a:pos x="connsiteX2" y="connsiteY2"/>
              </a:cxn>
              <a:cxn ang="0">
                <a:pos x="connsiteX3" y="connsiteY3"/>
              </a:cxn>
            </a:cxnLst>
            <a:rect l="l" t="t" r="r" b="b"/>
            <a:pathLst>
              <a:path w="286084" h="679450">
                <a:moveTo>
                  <a:pt x="0" y="0"/>
                </a:moveTo>
                <a:lnTo>
                  <a:pt x="286084" y="0"/>
                </a:lnTo>
                <a:lnTo>
                  <a:pt x="286084" y="679450"/>
                </a:lnTo>
                <a:lnTo>
                  <a:pt x="0" y="679450"/>
                </a:lnTo>
                <a:close/>
              </a:path>
            </a:pathLst>
          </a:custGeom>
          <a:solidFill>
            <a:srgbClr val="F9A41A"/>
          </a:solidFill>
          <a:ln w="35719" cap="flat">
            <a:noFill/>
            <a:prstDash val="solid"/>
            <a:miter/>
          </a:ln>
        </p:spPr>
        <p:txBody>
          <a:bodyPr rtlCol="0" anchor="ctr"/>
          <a:lstStyle/>
          <a:p>
            <a:endParaRPr lang="zh-CN" altLang="en-US"/>
          </a:p>
        </p:txBody>
      </p:sp>
      <p:sp>
        <p:nvSpPr>
          <p:cNvPr id="45" name="任意形状 44"/>
          <p:cNvSpPr/>
          <p:nvPr/>
        </p:nvSpPr>
        <p:spPr>
          <a:xfrm>
            <a:off x="8864227" y="3967356"/>
            <a:ext cx="286084" cy="429126"/>
          </a:xfrm>
          <a:custGeom>
            <a:avLst/>
            <a:gdLst>
              <a:gd name="connsiteX0" fmla="*/ 0 w 286084"/>
              <a:gd name="connsiteY0" fmla="*/ 0 h 429126"/>
              <a:gd name="connsiteX1" fmla="*/ 286084 w 286084"/>
              <a:gd name="connsiteY1" fmla="*/ 0 h 429126"/>
              <a:gd name="connsiteX2" fmla="*/ 286084 w 286084"/>
              <a:gd name="connsiteY2" fmla="*/ 429126 h 429126"/>
              <a:gd name="connsiteX3" fmla="*/ 0 w 286084"/>
              <a:gd name="connsiteY3" fmla="*/ 429126 h 429126"/>
            </a:gdLst>
            <a:ahLst/>
            <a:cxnLst>
              <a:cxn ang="0">
                <a:pos x="connsiteX0" y="connsiteY0"/>
              </a:cxn>
              <a:cxn ang="0">
                <a:pos x="connsiteX1" y="connsiteY1"/>
              </a:cxn>
              <a:cxn ang="0">
                <a:pos x="connsiteX2" y="connsiteY2"/>
              </a:cxn>
              <a:cxn ang="0">
                <a:pos x="connsiteX3" y="connsiteY3"/>
              </a:cxn>
            </a:cxnLst>
            <a:rect l="l" t="t" r="r" b="b"/>
            <a:pathLst>
              <a:path w="286084" h="429126">
                <a:moveTo>
                  <a:pt x="0" y="0"/>
                </a:moveTo>
                <a:lnTo>
                  <a:pt x="286084" y="0"/>
                </a:lnTo>
                <a:lnTo>
                  <a:pt x="286084" y="429126"/>
                </a:lnTo>
                <a:lnTo>
                  <a:pt x="0" y="429126"/>
                </a:lnTo>
                <a:close/>
              </a:path>
            </a:pathLst>
          </a:custGeom>
          <a:solidFill>
            <a:srgbClr val="F9A41A"/>
          </a:solidFill>
          <a:ln w="35719" cap="flat">
            <a:noFill/>
            <a:prstDash val="solid"/>
            <a:miter/>
          </a:ln>
        </p:spPr>
        <p:txBody>
          <a:bodyPr rtlCol="0" anchor="ctr"/>
          <a:lstStyle/>
          <a:p>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102"/>
          <p:cNvSpPr/>
          <p:nvPr/>
        </p:nvSpPr>
        <p:spPr>
          <a:xfrm>
            <a:off x="7975615" y="2353584"/>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50000"/>
              </a:lnSpc>
            </a:pPr>
            <a:r>
              <a:rPr lang="zh-CN" altLang="en-US" sz="2000" b="1" spc="300" dirty="0">
                <a:solidFill>
                  <a:srgbClr val="2461A4"/>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2461A4"/>
              </a:solidFill>
              <a:latin typeface="Source Han Sans SC" panose="020B0500000000000000" pitchFamily="34" charset="-128"/>
              <a:ea typeface="Source Han Sans SC" panose="020B0500000000000000" pitchFamily="34" charset="-128"/>
              <a:cs typeface="+mn-ea"/>
              <a:sym typeface="+mn-lt"/>
            </a:endParaRPr>
          </a:p>
        </p:txBody>
      </p:sp>
      <p:sp>
        <p:nvSpPr>
          <p:cNvPr id="104" name="TextBox 54"/>
          <p:cNvSpPr txBox="1"/>
          <p:nvPr/>
        </p:nvSpPr>
        <p:spPr>
          <a:xfrm>
            <a:off x="7934704" y="2853401"/>
            <a:ext cx="2608945" cy="613822"/>
          </a:xfrm>
          <a:prstGeom prst="rect">
            <a:avLst/>
          </a:prstGeom>
          <a:noFill/>
        </p:spPr>
        <p:txBody>
          <a:bodyPr wrap="square" rtlCol="0">
            <a:spAutoFit/>
          </a:bodyPr>
          <a:lstStyle/>
          <a:p>
            <a:pPr algn="ct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105" name="矩形 104"/>
          <p:cNvSpPr/>
          <p:nvPr/>
        </p:nvSpPr>
        <p:spPr>
          <a:xfrm>
            <a:off x="653599" y="4217057"/>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50000"/>
              </a:lnSpc>
            </a:pPr>
            <a:r>
              <a:rPr lang="zh-CN" altLang="en-US" sz="2000" b="1" spc="300" dirty="0">
                <a:solidFill>
                  <a:srgbClr val="2461A4"/>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2461A4"/>
              </a:solidFill>
              <a:latin typeface="Source Han Sans SC" panose="020B0500000000000000" pitchFamily="34" charset="-128"/>
              <a:ea typeface="Source Han Sans SC" panose="020B0500000000000000" pitchFamily="34" charset="-128"/>
              <a:cs typeface="+mn-ea"/>
              <a:sym typeface="+mn-lt"/>
            </a:endParaRPr>
          </a:p>
        </p:txBody>
      </p:sp>
      <p:sp>
        <p:nvSpPr>
          <p:cNvPr id="106" name="TextBox 54"/>
          <p:cNvSpPr txBox="1"/>
          <p:nvPr/>
        </p:nvSpPr>
        <p:spPr>
          <a:xfrm>
            <a:off x="612688" y="4716874"/>
            <a:ext cx="2608945" cy="613822"/>
          </a:xfrm>
          <a:prstGeom prst="rect">
            <a:avLst/>
          </a:prstGeom>
          <a:noFill/>
        </p:spPr>
        <p:txBody>
          <a:bodyPr wrap="square" rtlCol="0">
            <a:spAutoFit/>
          </a:bodyPr>
          <a:lstStyle/>
          <a:p>
            <a:pPr algn="ct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cxnSp>
        <p:nvCxnSpPr>
          <p:cNvPr id="7" name="直接连接符 4"/>
          <p:cNvCxnSpPr/>
          <p:nvPr/>
        </p:nvCxnSpPr>
        <p:spPr>
          <a:xfrm flipH="1">
            <a:off x="7346072" y="3925693"/>
            <a:ext cx="327272" cy="941832"/>
          </a:xfrm>
          <a:prstGeom prst="line">
            <a:avLst/>
          </a:prstGeom>
          <a:ln w="1524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8" name="直接连接符 5"/>
          <p:cNvCxnSpPr/>
          <p:nvPr/>
        </p:nvCxnSpPr>
        <p:spPr>
          <a:xfrm flipH="1">
            <a:off x="3806228" y="4910676"/>
            <a:ext cx="291038" cy="876257"/>
          </a:xfrm>
          <a:prstGeom prst="line">
            <a:avLst/>
          </a:prstGeom>
          <a:ln w="1524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9" name="直接连接符 6"/>
          <p:cNvCxnSpPr/>
          <p:nvPr/>
        </p:nvCxnSpPr>
        <p:spPr>
          <a:xfrm>
            <a:off x="470737" y="5874081"/>
            <a:ext cx="3357522" cy="0"/>
          </a:xfrm>
          <a:prstGeom prst="line">
            <a:avLst/>
          </a:prstGeom>
          <a:ln w="152400" cap="rnd">
            <a:solidFill>
              <a:schemeClr val="bg2"/>
            </a:solidFill>
            <a:round/>
            <a:tailEnd type="arrow" w="sm" len="sm"/>
          </a:ln>
        </p:spPr>
        <p:style>
          <a:lnRef idx="1">
            <a:schemeClr val="accent1"/>
          </a:lnRef>
          <a:fillRef idx="0">
            <a:schemeClr val="accent1"/>
          </a:fillRef>
          <a:effectRef idx="0">
            <a:schemeClr val="accent1"/>
          </a:effectRef>
          <a:fontRef idx="minor">
            <a:schemeClr val="tx1"/>
          </a:fontRef>
        </p:style>
      </p:cxnSp>
      <p:cxnSp>
        <p:nvCxnSpPr>
          <p:cNvPr id="10" name="直接连接符 7"/>
          <p:cNvCxnSpPr/>
          <p:nvPr/>
        </p:nvCxnSpPr>
        <p:spPr>
          <a:xfrm>
            <a:off x="4097266" y="4908699"/>
            <a:ext cx="3320422" cy="0"/>
          </a:xfrm>
          <a:prstGeom prst="line">
            <a:avLst/>
          </a:prstGeom>
          <a:ln w="152400" cap="rnd">
            <a:solidFill>
              <a:schemeClr val="bg2"/>
            </a:solidFill>
            <a:round/>
            <a:tailEnd type="arrow" w="sm" len="sm"/>
          </a:ln>
        </p:spPr>
        <p:style>
          <a:lnRef idx="1">
            <a:schemeClr val="accent1"/>
          </a:lnRef>
          <a:fillRef idx="0">
            <a:schemeClr val="accent1"/>
          </a:fillRef>
          <a:effectRef idx="0">
            <a:schemeClr val="accent1"/>
          </a:effectRef>
          <a:fontRef idx="minor">
            <a:schemeClr val="tx1"/>
          </a:fontRef>
        </p:style>
      </p:cxnSp>
      <p:cxnSp>
        <p:nvCxnSpPr>
          <p:cNvPr id="11" name="直接连接符 8"/>
          <p:cNvCxnSpPr/>
          <p:nvPr/>
        </p:nvCxnSpPr>
        <p:spPr>
          <a:xfrm>
            <a:off x="7682727" y="3925693"/>
            <a:ext cx="3539449" cy="0"/>
          </a:xfrm>
          <a:prstGeom prst="line">
            <a:avLst/>
          </a:prstGeom>
          <a:ln w="152400" cap="rnd">
            <a:solidFill>
              <a:schemeClr val="bg2"/>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12" name="îşľiḑe"/>
          <p:cNvSpPr/>
          <p:nvPr/>
        </p:nvSpPr>
        <p:spPr>
          <a:xfrm>
            <a:off x="1493938" y="5495318"/>
            <a:ext cx="723900" cy="723894"/>
          </a:xfrm>
          <a:prstGeom prst="ellipse">
            <a:avLst/>
          </a:prstGeom>
          <a:solidFill>
            <a:srgbClr val="2461A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zh-CN" sz="1600" b="1" dirty="0">
                <a:latin typeface="Source Han Sans SC" panose="020B0500000000000000" pitchFamily="34" charset="-128"/>
                <a:ea typeface="Source Han Sans SC" panose="020B0500000000000000" pitchFamily="34" charset="-128"/>
              </a:rPr>
              <a:t>Text</a:t>
            </a:r>
            <a:endParaRPr sz="1600" b="1" dirty="0">
              <a:latin typeface="Source Han Sans SC" panose="020B0500000000000000" pitchFamily="34" charset="-128"/>
              <a:ea typeface="Source Han Sans SC" panose="020B0500000000000000" pitchFamily="34" charset="-128"/>
            </a:endParaRPr>
          </a:p>
        </p:txBody>
      </p:sp>
      <p:sp>
        <p:nvSpPr>
          <p:cNvPr id="13" name="ïṧliḑe"/>
          <p:cNvSpPr/>
          <p:nvPr/>
        </p:nvSpPr>
        <p:spPr>
          <a:xfrm>
            <a:off x="5150871" y="4553988"/>
            <a:ext cx="723900" cy="723894"/>
          </a:xfrm>
          <a:prstGeom prst="ellipse">
            <a:avLst/>
          </a:prstGeom>
          <a:solidFill>
            <a:srgbClr val="F9A41A"/>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zh-CN" sz="1600" b="1" dirty="0">
                <a:latin typeface="Source Han Sans SC" panose="020B0500000000000000" pitchFamily="34" charset="-128"/>
                <a:ea typeface="Source Han Sans SC" panose="020B0500000000000000" pitchFamily="34" charset="-128"/>
              </a:rPr>
              <a:t>Text</a:t>
            </a:r>
            <a:endParaRPr sz="1600" b="1" dirty="0">
              <a:latin typeface="Source Han Sans SC" panose="020B0500000000000000" pitchFamily="34" charset="-128"/>
              <a:ea typeface="Source Han Sans SC" panose="020B0500000000000000" pitchFamily="34" charset="-128"/>
            </a:endParaRPr>
          </a:p>
        </p:txBody>
      </p:sp>
      <p:sp>
        <p:nvSpPr>
          <p:cNvPr id="14" name="îşḻïďé"/>
          <p:cNvSpPr/>
          <p:nvPr/>
        </p:nvSpPr>
        <p:spPr>
          <a:xfrm>
            <a:off x="8971159" y="3548148"/>
            <a:ext cx="723900" cy="723894"/>
          </a:xfrm>
          <a:prstGeom prst="ellipse">
            <a:avLst/>
          </a:prstGeom>
          <a:solidFill>
            <a:srgbClr val="2461A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altLang="zh-CN" sz="1600" b="1" dirty="0">
                <a:latin typeface="Source Han Sans SC" panose="020B0500000000000000" pitchFamily="34" charset="-128"/>
                <a:ea typeface="Source Han Sans SC" panose="020B0500000000000000" pitchFamily="34" charset="-128"/>
              </a:rPr>
              <a:t>Text</a:t>
            </a:r>
            <a:endParaRPr sz="1600" b="1" dirty="0">
              <a:latin typeface="Source Han Sans SC" panose="020B0500000000000000" pitchFamily="34" charset="-128"/>
              <a:ea typeface="Source Han Sans SC" panose="020B0500000000000000" pitchFamily="34" charset="-128"/>
            </a:endParaRPr>
          </a:p>
        </p:txBody>
      </p:sp>
      <p:grpSp>
        <p:nvGrpSpPr>
          <p:cNvPr id="15" name="îṥḻíďe" descr="OQAAAB+LCAAAAAAABACrVlIpqSxIVbJSCs5NLCpxyUxML0rM9SxJzVXSUfJMUbLKK83J0VFyysxLycxLdy/KLy0oVrKKjq0FALpUkis5AAAA" title="iSlide™ 版权声明  COPYRIGHT NOTICE"/>
          <p:cNvGrpSpPr>
            <a:grpSpLocks noChangeAspect="1"/>
          </p:cNvGrpSpPr>
          <p:nvPr/>
        </p:nvGrpSpPr>
        <p:grpSpPr>
          <a:xfrm>
            <a:off x="9105715" y="4575215"/>
            <a:ext cx="2114862" cy="1638508"/>
            <a:chOff x="3699043" y="1673831"/>
            <a:chExt cx="4819316" cy="3733794"/>
          </a:xfrm>
        </p:grpSpPr>
        <p:sp>
          <p:nvSpPr>
            <p:cNvPr id="16" name="îŝlïḍè"/>
            <p:cNvSpPr/>
            <p:nvPr/>
          </p:nvSpPr>
          <p:spPr bwMode="auto">
            <a:xfrm>
              <a:off x="4690980" y="4322111"/>
              <a:ext cx="706523" cy="1038725"/>
            </a:xfrm>
            <a:prstGeom prst="rect">
              <a:avLst/>
            </a:prstGeom>
            <a:solidFill>
              <a:srgbClr val="F9A41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17" name="išḻïďe"/>
            <p:cNvSpPr/>
            <p:nvPr/>
          </p:nvSpPr>
          <p:spPr bwMode="auto">
            <a:xfrm>
              <a:off x="4644190" y="4275322"/>
              <a:ext cx="800102" cy="1132303"/>
            </a:xfrm>
            <a:custGeom>
              <a:avLst/>
              <a:gdLst>
                <a:gd name="T0" fmla="*/ 171 w 171"/>
                <a:gd name="T1" fmla="*/ 242 h 242"/>
                <a:gd name="T2" fmla="*/ 0 w 171"/>
                <a:gd name="T3" fmla="*/ 242 h 242"/>
                <a:gd name="T4" fmla="*/ 0 w 171"/>
                <a:gd name="T5" fmla="*/ 0 h 242"/>
                <a:gd name="T6" fmla="*/ 171 w 171"/>
                <a:gd name="T7" fmla="*/ 0 h 242"/>
                <a:gd name="T8" fmla="*/ 171 w 171"/>
                <a:gd name="T9" fmla="*/ 242 h 242"/>
                <a:gd name="T10" fmla="*/ 20 w 171"/>
                <a:gd name="T11" fmla="*/ 221 h 242"/>
                <a:gd name="T12" fmla="*/ 151 w 171"/>
                <a:gd name="T13" fmla="*/ 221 h 242"/>
                <a:gd name="T14" fmla="*/ 151 w 171"/>
                <a:gd name="T15" fmla="*/ 21 h 242"/>
                <a:gd name="T16" fmla="*/ 20 w 171"/>
                <a:gd name="T17" fmla="*/ 21 h 242"/>
                <a:gd name="T18" fmla="*/ 20 w 171"/>
                <a:gd name="T19" fmla="*/ 22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242">
                  <a:moveTo>
                    <a:pt x="171" y="242"/>
                  </a:moveTo>
                  <a:lnTo>
                    <a:pt x="0" y="242"/>
                  </a:lnTo>
                  <a:lnTo>
                    <a:pt x="0" y="0"/>
                  </a:lnTo>
                  <a:lnTo>
                    <a:pt x="171" y="0"/>
                  </a:lnTo>
                  <a:lnTo>
                    <a:pt x="171" y="242"/>
                  </a:lnTo>
                  <a:close/>
                  <a:moveTo>
                    <a:pt x="20" y="221"/>
                  </a:moveTo>
                  <a:lnTo>
                    <a:pt x="151" y="221"/>
                  </a:lnTo>
                  <a:lnTo>
                    <a:pt x="151" y="21"/>
                  </a:lnTo>
                  <a:lnTo>
                    <a:pt x="20" y="21"/>
                  </a:lnTo>
                  <a:lnTo>
                    <a:pt x="20" y="221"/>
                  </a:lnTo>
                  <a:close/>
                </a:path>
              </a:pathLst>
            </a:custGeom>
            <a:solidFill>
              <a:srgbClr val="F9A41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18" name="îṥ1idè"/>
            <p:cNvSpPr/>
            <p:nvPr/>
          </p:nvSpPr>
          <p:spPr bwMode="auto">
            <a:xfrm>
              <a:off x="3745832" y="4841472"/>
              <a:ext cx="706523" cy="519364"/>
            </a:xfrm>
            <a:prstGeom prst="rect">
              <a:avLst/>
            </a:prstGeom>
            <a:solidFill>
              <a:srgbClr val="2461A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19" name="ïṣḻidè"/>
            <p:cNvSpPr/>
            <p:nvPr/>
          </p:nvSpPr>
          <p:spPr bwMode="auto">
            <a:xfrm>
              <a:off x="3699043" y="4794682"/>
              <a:ext cx="804779" cy="612943"/>
            </a:xfrm>
            <a:custGeom>
              <a:avLst/>
              <a:gdLst>
                <a:gd name="T0" fmla="*/ 172 w 172"/>
                <a:gd name="T1" fmla="*/ 131 h 131"/>
                <a:gd name="T2" fmla="*/ 0 w 172"/>
                <a:gd name="T3" fmla="*/ 131 h 131"/>
                <a:gd name="T4" fmla="*/ 0 w 172"/>
                <a:gd name="T5" fmla="*/ 0 h 131"/>
                <a:gd name="T6" fmla="*/ 172 w 172"/>
                <a:gd name="T7" fmla="*/ 0 h 131"/>
                <a:gd name="T8" fmla="*/ 172 w 172"/>
                <a:gd name="T9" fmla="*/ 131 h 131"/>
                <a:gd name="T10" fmla="*/ 21 w 172"/>
                <a:gd name="T11" fmla="*/ 110 h 131"/>
                <a:gd name="T12" fmla="*/ 151 w 172"/>
                <a:gd name="T13" fmla="*/ 110 h 131"/>
                <a:gd name="T14" fmla="*/ 151 w 172"/>
                <a:gd name="T15" fmla="*/ 21 h 131"/>
                <a:gd name="T16" fmla="*/ 21 w 172"/>
                <a:gd name="T17" fmla="*/ 21 h 131"/>
                <a:gd name="T18" fmla="*/ 21 w 172"/>
                <a:gd name="T19" fmla="*/ 11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31">
                  <a:moveTo>
                    <a:pt x="172" y="131"/>
                  </a:moveTo>
                  <a:lnTo>
                    <a:pt x="0" y="131"/>
                  </a:lnTo>
                  <a:lnTo>
                    <a:pt x="0" y="0"/>
                  </a:lnTo>
                  <a:lnTo>
                    <a:pt x="172" y="0"/>
                  </a:lnTo>
                  <a:lnTo>
                    <a:pt x="172" y="131"/>
                  </a:lnTo>
                  <a:close/>
                  <a:moveTo>
                    <a:pt x="21" y="110"/>
                  </a:moveTo>
                  <a:lnTo>
                    <a:pt x="151" y="110"/>
                  </a:lnTo>
                  <a:lnTo>
                    <a:pt x="151" y="21"/>
                  </a:lnTo>
                  <a:lnTo>
                    <a:pt x="21" y="21"/>
                  </a:lnTo>
                  <a:lnTo>
                    <a:pt x="21" y="110"/>
                  </a:lnTo>
                  <a:close/>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20" name="îşľiḍê"/>
            <p:cNvSpPr/>
            <p:nvPr/>
          </p:nvSpPr>
          <p:spPr bwMode="auto">
            <a:xfrm>
              <a:off x="5631447" y="3559442"/>
              <a:ext cx="701842" cy="1796713"/>
            </a:xfrm>
            <a:prstGeom prst="rect">
              <a:avLst/>
            </a:prstGeom>
            <a:solidFill>
              <a:srgbClr val="2461A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21" name="iṩlïḋè"/>
            <p:cNvSpPr/>
            <p:nvPr/>
          </p:nvSpPr>
          <p:spPr bwMode="auto">
            <a:xfrm>
              <a:off x="5584657" y="3507975"/>
              <a:ext cx="795421" cy="1894972"/>
            </a:xfrm>
            <a:custGeom>
              <a:avLst/>
              <a:gdLst>
                <a:gd name="T0" fmla="*/ 170 w 170"/>
                <a:gd name="T1" fmla="*/ 405 h 405"/>
                <a:gd name="T2" fmla="*/ 0 w 170"/>
                <a:gd name="T3" fmla="*/ 405 h 405"/>
                <a:gd name="T4" fmla="*/ 0 w 170"/>
                <a:gd name="T5" fmla="*/ 0 h 405"/>
                <a:gd name="T6" fmla="*/ 170 w 170"/>
                <a:gd name="T7" fmla="*/ 0 h 405"/>
                <a:gd name="T8" fmla="*/ 170 w 170"/>
                <a:gd name="T9" fmla="*/ 405 h 405"/>
                <a:gd name="T10" fmla="*/ 20 w 170"/>
                <a:gd name="T11" fmla="*/ 384 h 405"/>
                <a:gd name="T12" fmla="*/ 150 w 170"/>
                <a:gd name="T13" fmla="*/ 384 h 405"/>
                <a:gd name="T14" fmla="*/ 150 w 170"/>
                <a:gd name="T15" fmla="*/ 21 h 405"/>
                <a:gd name="T16" fmla="*/ 20 w 170"/>
                <a:gd name="T17" fmla="*/ 21 h 405"/>
                <a:gd name="T18" fmla="*/ 20 w 170"/>
                <a:gd name="T19" fmla="*/ 384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0" h="405">
                  <a:moveTo>
                    <a:pt x="170" y="405"/>
                  </a:moveTo>
                  <a:lnTo>
                    <a:pt x="0" y="405"/>
                  </a:lnTo>
                  <a:lnTo>
                    <a:pt x="0" y="0"/>
                  </a:lnTo>
                  <a:lnTo>
                    <a:pt x="170" y="0"/>
                  </a:lnTo>
                  <a:lnTo>
                    <a:pt x="170" y="405"/>
                  </a:lnTo>
                  <a:close/>
                  <a:moveTo>
                    <a:pt x="20" y="384"/>
                  </a:moveTo>
                  <a:lnTo>
                    <a:pt x="150" y="384"/>
                  </a:lnTo>
                  <a:lnTo>
                    <a:pt x="150" y="21"/>
                  </a:lnTo>
                  <a:lnTo>
                    <a:pt x="20" y="21"/>
                  </a:lnTo>
                  <a:lnTo>
                    <a:pt x="20" y="384"/>
                  </a:lnTo>
                  <a:close/>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22" name="i$líďé"/>
            <p:cNvSpPr/>
            <p:nvPr/>
          </p:nvSpPr>
          <p:spPr bwMode="auto">
            <a:xfrm>
              <a:off x="6567236" y="3035401"/>
              <a:ext cx="711200" cy="2325435"/>
            </a:xfrm>
            <a:prstGeom prst="rect">
              <a:avLst/>
            </a:prstGeom>
            <a:solidFill>
              <a:srgbClr val="F9A41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23" name="îṡlïďe"/>
            <p:cNvSpPr/>
            <p:nvPr/>
          </p:nvSpPr>
          <p:spPr bwMode="auto">
            <a:xfrm>
              <a:off x="6520447" y="2983934"/>
              <a:ext cx="804779" cy="2423691"/>
            </a:xfrm>
            <a:custGeom>
              <a:avLst/>
              <a:gdLst>
                <a:gd name="T0" fmla="*/ 172 w 172"/>
                <a:gd name="T1" fmla="*/ 518 h 518"/>
                <a:gd name="T2" fmla="*/ 0 w 172"/>
                <a:gd name="T3" fmla="*/ 518 h 518"/>
                <a:gd name="T4" fmla="*/ 0 w 172"/>
                <a:gd name="T5" fmla="*/ 0 h 518"/>
                <a:gd name="T6" fmla="*/ 172 w 172"/>
                <a:gd name="T7" fmla="*/ 0 h 518"/>
                <a:gd name="T8" fmla="*/ 172 w 172"/>
                <a:gd name="T9" fmla="*/ 518 h 518"/>
                <a:gd name="T10" fmla="*/ 20 w 172"/>
                <a:gd name="T11" fmla="*/ 497 h 518"/>
                <a:gd name="T12" fmla="*/ 151 w 172"/>
                <a:gd name="T13" fmla="*/ 497 h 518"/>
                <a:gd name="T14" fmla="*/ 151 w 172"/>
                <a:gd name="T15" fmla="*/ 21 h 518"/>
                <a:gd name="T16" fmla="*/ 20 w 172"/>
                <a:gd name="T17" fmla="*/ 21 h 518"/>
                <a:gd name="T18" fmla="*/ 20 w 172"/>
                <a:gd name="T19" fmla="*/ 497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518">
                  <a:moveTo>
                    <a:pt x="172" y="518"/>
                  </a:moveTo>
                  <a:lnTo>
                    <a:pt x="0" y="518"/>
                  </a:lnTo>
                  <a:lnTo>
                    <a:pt x="0" y="0"/>
                  </a:lnTo>
                  <a:lnTo>
                    <a:pt x="172" y="0"/>
                  </a:lnTo>
                  <a:lnTo>
                    <a:pt x="172" y="518"/>
                  </a:lnTo>
                  <a:close/>
                  <a:moveTo>
                    <a:pt x="20" y="497"/>
                  </a:moveTo>
                  <a:lnTo>
                    <a:pt x="151" y="497"/>
                  </a:lnTo>
                  <a:lnTo>
                    <a:pt x="151" y="21"/>
                  </a:lnTo>
                  <a:lnTo>
                    <a:pt x="20" y="21"/>
                  </a:lnTo>
                  <a:lnTo>
                    <a:pt x="20" y="497"/>
                  </a:lnTo>
                  <a:close/>
                </a:path>
              </a:pathLst>
            </a:custGeom>
            <a:solidFill>
              <a:srgbClr val="F9A41A"/>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24" name="ï$1îḑê"/>
            <p:cNvSpPr/>
            <p:nvPr/>
          </p:nvSpPr>
          <p:spPr bwMode="auto">
            <a:xfrm>
              <a:off x="7297151" y="1744015"/>
              <a:ext cx="1099555" cy="3616822"/>
            </a:xfrm>
            <a:custGeom>
              <a:avLst/>
              <a:gdLst>
                <a:gd name="T0" fmla="*/ 235 w 235"/>
                <a:gd name="T1" fmla="*/ 111 h 773"/>
                <a:gd name="T2" fmla="*/ 120 w 235"/>
                <a:gd name="T3" fmla="*/ 0 h 773"/>
                <a:gd name="T4" fmla="*/ 0 w 235"/>
                <a:gd name="T5" fmla="*/ 110 h 773"/>
                <a:gd name="T6" fmla="*/ 44 w 235"/>
                <a:gd name="T7" fmla="*/ 110 h 773"/>
                <a:gd name="T8" fmla="*/ 44 w 235"/>
                <a:gd name="T9" fmla="*/ 773 h 773"/>
                <a:gd name="T10" fmla="*/ 196 w 235"/>
                <a:gd name="T11" fmla="*/ 773 h 773"/>
                <a:gd name="T12" fmla="*/ 196 w 235"/>
                <a:gd name="T13" fmla="*/ 111 h 773"/>
                <a:gd name="T14" fmla="*/ 235 w 235"/>
                <a:gd name="T15" fmla="*/ 111 h 7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5" h="773">
                  <a:moveTo>
                    <a:pt x="235" y="111"/>
                  </a:moveTo>
                  <a:lnTo>
                    <a:pt x="120" y="0"/>
                  </a:lnTo>
                  <a:lnTo>
                    <a:pt x="0" y="110"/>
                  </a:lnTo>
                  <a:lnTo>
                    <a:pt x="44" y="110"/>
                  </a:lnTo>
                  <a:lnTo>
                    <a:pt x="44" y="773"/>
                  </a:lnTo>
                  <a:lnTo>
                    <a:pt x="196" y="773"/>
                  </a:lnTo>
                  <a:lnTo>
                    <a:pt x="196" y="111"/>
                  </a:lnTo>
                  <a:lnTo>
                    <a:pt x="235" y="111"/>
                  </a:lnTo>
                  <a:close/>
                </a:path>
              </a:pathLst>
            </a:custGeom>
            <a:solidFill>
              <a:srgbClr val="2461A4"/>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25" name="iṣḷïḋé"/>
            <p:cNvSpPr/>
            <p:nvPr/>
          </p:nvSpPr>
          <p:spPr bwMode="auto">
            <a:xfrm>
              <a:off x="7170822" y="1673831"/>
              <a:ext cx="1347537" cy="3733794"/>
            </a:xfrm>
            <a:custGeom>
              <a:avLst/>
              <a:gdLst>
                <a:gd name="T0" fmla="*/ 233 w 288"/>
                <a:gd name="T1" fmla="*/ 798 h 798"/>
                <a:gd name="T2" fmla="*/ 61 w 288"/>
                <a:gd name="T3" fmla="*/ 798 h 798"/>
                <a:gd name="T4" fmla="*/ 61 w 288"/>
                <a:gd name="T5" fmla="*/ 136 h 798"/>
                <a:gd name="T6" fmla="*/ 0 w 288"/>
                <a:gd name="T7" fmla="*/ 136 h 798"/>
                <a:gd name="T8" fmla="*/ 148 w 288"/>
                <a:gd name="T9" fmla="*/ 0 h 798"/>
                <a:gd name="T10" fmla="*/ 288 w 288"/>
                <a:gd name="T11" fmla="*/ 137 h 798"/>
                <a:gd name="T12" fmla="*/ 233 w 288"/>
                <a:gd name="T13" fmla="*/ 136 h 798"/>
                <a:gd name="T14" fmla="*/ 233 w 288"/>
                <a:gd name="T15" fmla="*/ 798 h 798"/>
                <a:gd name="T16" fmla="*/ 81 w 288"/>
                <a:gd name="T17" fmla="*/ 777 h 798"/>
                <a:gd name="T18" fmla="*/ 213 w 288"/>
                <a:gd name="T19" fmla="*/ 777 h 798"/>
                <a:gd name="T20" fmla="*/ 213 w 288"/>
                <a:gd name="T21" fmla="*/ 116 h 798"/>
                <a:gd name="T22" fmla="*/ 236 w 288"/>
                <a:gd name="T23" fmla="*/ 116 h 798"/>
                <a:gd name="T24" fmla="*/ 147 w 288"/>
                <a:gd name="T25" fmla="*/ 30 h 798"/>
                <a:gd name="T26" fmla="*/ 53 w 288"/>
                <a:gd name="T27" fmla="*/ 115 h 798"/>
                <a:gd name="T28" fmla="*/ 81 w 288"/>
                <a:gd name="T29" fmla="*/ 115 h 798"/>
                <a:gd name="T30" fmla="*/ 81 w 288"/>
                <a:gd name="T31" fmla="*/ 777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8" h="798">
                  <a:moveTo>
                    <a:pt x="233" y="798"/>
                  </a:moveTo>
                  <a:lnTo>
                    <a:pt x="61" y="798"/>
                  </a:lnTo>
                  <a:lnTo>
                    <a:pt x="61" y="136"/>
                  </a:lnTo>
                  <a:lnTo>
                    <a:pt x="0" y="136"/>
                  </a:lnTo>
                  <a:lnTo>
                    <a:pt x="148" y="0"/>
                  </a:lnTo>
                  <a:lnTo>
                    <a:pt x="288" y="137"/>
                  </a:lnTo>
                  <a:lnTo>
                    <a:pt x="233" y="136"/>
                  </a:lnTo>
                  <a:lnTo>
                    <a:pt x="233" y="798"/>
                  </a:lnTo>
                  <a:close/>
                  <a:moveTo>
                    <a:pt x="81" y="777"/>
                  </a:moveTo>
                  <a:lnTo>
                    <a:pt x="213" y="777"/>
                  </a:lnTo>
                  <a:lnTo>
                    <a:pt x="213" y="116"/>
                  </a:lnTo>
                  <a:lnTo>
                    <a:pt x="236" y="116"/>
                  </a:lnTo>
                  <a:lnTo>
                    <a:pt x="147" y="30"/>
                  </a:lnTo>
                  <a:lnTo>
                    <a:pt x="53" y="115"/>
                  </a:lnTo>
                  <a:lnTo>
                    <a:pt x="81" y="115"/>
                  </a:lnTo>
                  <a:lnTo>
                    <a:pt x="81" y="777"/>
                  </a:lnTo>
                  <a:close/>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26" name="išľiḓé"/>
            <p:cNvSpPr/>
            <p:nvPr/>
          </p:nvSpPr>
          <p:spPr bwMode="auto">
            <a:xfrm>
              <a:off x="3745832" y="5047345"/>
              <a:ext cx="257344"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28" name="ïŝlîďê"/>
            <p:cNvSpPr/>
            <p:nvPr/>
          </p:nvSpPr>
          <p:spPr bwMode="auto">
            <a:xfrm>
              <a:off x="4690980" y="4532662"/>
              <a:ext cx="262021"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29" name="iṥḷíḑé"/>
            <p:cNvSpPr/>
            <p:nvPr/>
          </p:nvSpPr>
          <p:spPr bwMode="auto">
            <a:xfrm>
              <a:off x="4690980" y="4790005"/>
              <a:ext cx="262021"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30" name="iṧḻíḍe"/>
            <p:cNvSpPr/>
            <p:nvPr/>
          </p:nvSpPr>
          <p:spPr bwMode="auto">
            <a:xfrm>
              <a:off x="4690980" y="5047345"/>
              <a:ext cx="262021"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31" name="îṡḷíďé"/>
            <p:cNvSpPr/>
            <p:nvPr/>
          </p:nvSpPr>
          <p:spPr bwMode="auto">
            <a:xfrm>
              <a:off x="5631447" y="4532662"/>
              <a:ext cx="262021"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32" name="î$ḻîḍê"/>
            <p:cNvSpPr/>
            <p:nvPr/>
          </p:nvSpPr>
          <p:spPr bwMode="auto">
            <a:xfrm>
              <a:off x="5631447" y="4790005"/>
              <a:ext cx="262021"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33" name="íṡḷîďè"/>
            <p:cNvSpPr/>
            <p:nvPr/>
          </p:nvSpPr>
          <p:spPr bwMode="auto">
            <a:xfrm>
              <a:off x="5631447" y="5047345"/>
              <a:ext cx="262021"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34" name="ïSliḓe"/>
            <p:cNvSpPr/>
            <p:nvPr/>
          </p:nvSpPr>
          <p:spPr bwMode="auto">
            <a:xfrm>
              <a:off x="5631447" y="3760638"/>
              <a:ext cx="262021" cy="9357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35" name="iŝ1iḓè"/>
            <p:cNvSpPr/>
            <p:nvPr/>
          </p:nvSpPr>
          <p:spPr bwMode="auto">
            <a:xfrm>
              <a:off x="5631447" y="4017978"/>
              <a:ext cx="262021" cy="9357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36" name="îṧľiḍè"/>
            <p:cNvSpPr/>
            <p:nvPr/>
          </p:nvSpPr>
          <p:spPr bwMode="auto">
            <a:xfrm>
              <a:off x="5631447" y="4275322"/>
              <a:ext cx="262021"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37" name="îśḷîďé"/>
            <p:cNvSpPr/>
            <p:nvPr/>
          </p:nvSpPr>
          <p:spPr bwMode="auto">
            <a:xfrm>
              <a:off x="6567236" y="4537342"/>
              <a:ext cx="262021" cy="9357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38" name="ïś1ïde"/>
            <p:cNvSpPr/>
            <p:nvPr/>
          </p:nvSpPr>
          <p:spPr bwMode="auto">
            <a:xfrm>
              <a:off x="6567236" y="4794682"/>
              <a:ext cx="262021"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39" name="ïṡḷîḋè"/>
            <p:cNvSpPr/>
            <p:nvPr/>
          </p:nvSpPr>
          <p:spPr bwMode="auto">
            <a:xfrm>
              <a:off x="6567236" y="5052026"/>
              <a:ext cx="262021"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40" name="ïṩļîḍe"/>
            <p:cNvSpPr/>
            <p:nvPr/>
          </p:nvSpPr>
          <p:spPr bwMode="auto">
            <a:xfrm>
              <a:off x="6567236" y="3760638"/>
              <a:ext cx="262021" cy="9357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41" name="îŝľîḋé"/>
            <p:cNvSpPr/>
            <p:nvPr/>
          </p:nvSpPr>
          <p:spPr bwMode="auto">
            <a:xfrm>
              <a:off x="6567236" y="4017978"/>
              <a:ext cx="262021" cy="9357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42" name="îSḻíďé"/>
            <p:cNvSpPr/>
            <p:nvPr/>
          </p:nvSpPr>
          <p:spPr bwMode="auto">
            <a:xfrm>
              <a:off x="6567236" y="4275322"/>
              <a:ext cx="262021"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43" name="îṡ1îḋè"/>
            <p:cNvSpPr/>
            <p:nvPr/>
          </p:nvSpPr>
          <p:spPr bwMode="auto">
            <a:xfrm>
              <a:off x="6567236" y="2983934"/>
              <a:ext cx="262021"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44" name="ï$ļïdè"/>
            <p:cNvSpPr/>
            <p:nvPr/>
          </p:nvSpPr>
          <p:spPr bwMode="auto">
            <a:xfrm>
              <a:off x="6567236" y="3241274"/>
              <a:ext cx="262021"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45" name="îšľïḋe"/>
            <p:cNvSpPr/>
            <p:nvPr/>
          </p:nvSpPr>
          <p:spPr bwMode="auto">
            <a:xfrm>
              <a:off x="6567236" y="3498618"/>
              <a:ext cx="262021"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46" name="îSḻîdè"/>
            <p:cNvSpPr/>
            <p:nvPr/>
          </p:nvSpPr>
          <p:spPr bwMode="auto">
            <a:xfrm>
              <a:off x="7512384" y="4537342"/>
              <a:ext cx="257344" cy="9357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47" name="íṡ1îḋe"/>
            <p:cNvSpPr/>
            <p:nvPr/>
          </p:nvSpPr>
          <p:spPr bwMode="auto">
            <a:xfrm>
              <a:off x="7512384" y="4794682"/>
              <a:ext cx="257344"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48" name="iṥľidê"/>
            <p:cNvSpPr/>
            <p:nvPr/>
          </p:nvSpPr>
          <p:spPr bwMode="auto">
            <a:xfrm>
              <a:off x="7512384" y="5052026"/>
              <a:ext cx="257344"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49" name="íś1iḓe"/>
            <p:cNvSpPr/>
            <p:nvPr/>
          </p:nvSpPr>
          <p:spPr bwMode="auto">
            <a:xfrm>
              <a:off x="7512384" y="3760638"/>
              <a:ext cx="257344" cy="9357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50" name="îṥļïďè"/>
            <p:cNvSpPr/>
            <p:nvPr/>
          </p:nvSpPr>
          <p:spPr bwMode="auto">
            <a:xfrm>
              <a:off x="7512384" y="4017978"/>
              <a:ext cx="257344" cy="9357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51" name="iṣḷïḓê"/>
            <p:cNvSpPr/>
            <p:nvPr/>
          </p:nvSpPr>
          <p:spPr bwMode="auto">
            <a:xfrm>
              <a:off x="7512384" y="4275322"/>
              <a:ext cx="257344"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52" name="îšľïḍê"/>
            <p:cNvSpPr/>
            <p:nvPr/>
          </p:nvSpPr>
          <p:spPr bwMode="auto">
            <a:xfrm>
              <a:off x="7512384" y="3241274"/>
              <a:ext cx="257344"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53" name="íṩ1îḓé"/>
            <p:cNvSpPr/>
            <p:nvPr/>
          </p:nvSpPr>
          <p:spPr bwMode="auto">
            <a:xfrm>
              <a:off x="7512384" y="3498618"/>
              <a:ext cx="257344"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54" name="iṩḷîḑe"/>
            <p:cNvSpPr/>
            <p:nvPr/>
          </p:nvSpPr>
          <p:spPr bwMode="auto">
            <a:xfrm>
              <a:off x="7512384" y="2983934"/>
              <a:ext cx="257344"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55" name="ïṡľîdè"/>
            <p:cNvSpPr/>
            <p:nvPr/>
          </p:nvSpPr>
          <p:spPr bwMode="auto">
            <a:xfrm>
              <a:off x="7512384" y="2469251"/>
              <a:ext cx="257344"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sp>
          <p:nvSpPr>
            <p:cNvPr id="56" name="îśľïḍé"/>
            <p:cNvSpPr/>
            <p:nvPr/>
          </p:nvSpPr>
          <p:spPr bwMode="auto">
            <a:xfrm>
              <a:off x="7512384" y="2726591"/>
              <a:ext cx="257344" cy="98259"/>
            </a:xfrm>
            <a:prstGeom prst="rect">
              <a:avLst/>
            </a:prstGeom>
            <a:solidFill>
              <a:srgbClr val="54545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endParaRPr>
            </a:p>
          </p:txBody>
        </p:sp>
      </p:grpSp>
      <p:sp>
        <p:nvSpPr>
          <p:cNvPr id="57" name="矩形 56"/>
          <p:cNvSpPr/>
          <p:nvPr/>
        </p:nvSpPr>
        <p:spPr>
          <a:xfrm>
            <a:off x="4226138" y="3323922"/>
            <a:ext cx="2527123" cy="499817"/>
          </a:xfrm>
          <a:prstGeom prst="rect">
            <a:avLst/>
          </a:prstGeom>
        </p:spPr>
        <p:style>
          <a:lnRef idx="0">
            <a:scrgbClr r="0" g="0" b="0"/>
          </a:lnRef>
          <a:fillRef idx="0">
            <a:scrgbClr r="0" g="0" b="0"/>
          </a:fillRef>
          <a:effectRef idx="0">
            <a:scrgbClr r="0" g="0" b="0"/>
          </a:effectRef>
          <a:fontRef idx="major"/>
        </p:style>
        <p:txBody>
          <a:bodyPr wrap="square">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a:lnSpc>
                <a:spcPct val="150000"/>
              </a:lnSpc>
            </a:pPr>
            <a:r>
              <a:rPr lang="zh-CN" altLang="en-US" sz="2000" b="1" spc="300" dirty="0">
                <a:solidFill>
                  <a:srgbClr val="F9A41A"/>
                </a:solidFill>
                <a:latin typeface="Source Han Sans SC" panose="020B0500000000000000" pitchFamily="34" charset="-128"/>
                <a:ea typeface="Source Han Sans SC" panose="020B0500000000000000" pitchFamily="34" charset="-128"/>
                <a:cs typeface="+mn-ea"/>
                <a:sym typeface="+mn-lt"/>
              </a:rPr>
              <a:t>添加您的标题</a:t>
            </a:r>
            <a:endParaRPr lang="en-US" altLang="zh-CN" sz="2000" b="1" spc="300" dirty="0">
              <a:solidFill>
                <a:srgbClr val="F9A41A"/>
              </a:solidFill>
              <a:latin typeface="Source Han Sans SC" panose="020B0500000000000000" pitchFamily="34" charset="-128"/>
              <a:ea typeface="Source Han Sans SC" panose="020B0500000000000000" pitchFamily="34" charset="-128"/>
              <a:cs typeface="+mn-ea"/>
              <a:sym typeface="+mn-lt"/>
            </a:endParaRPr>
          </a:p>
        </p:txBody>
      </p:sp>
      <p:sp>
        <p:nvSpPr>
          <p:cNvPr id="58" name="TextBox 54"/>
          <p:cNvSpPr txBox="1"/>
          <p:nvPr/>
        </p:nvSpPr>
        <p:spPr>
          <a:xfrm>
            <a:off x="4185227" y="3823739"/>
            <a:ext cx="2608945" cy="613822"/>
          </a:xfrm>
          <a:prstGeom prst="rect">
            <a:avLst/>
          </a:prstGeom>
          <a:noFill/>
        </p:spPr>
        <p:txBody>
          <a:bodyPr wrap="square" rtlCol="0">
            <a:spAutoFit/>
          </a:bodyPr>
          <a:lstStyle/>
          <a:p>
            <a:pPr algn="ctr">
              <a:lnSpc>
                <a:spcPct val="150000"/>
              </a:lnSpc>
            </a:pPr>
            <a:r>
              <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rPr>
              <a:t>您的内容打在这里，或者通过复制您的文本后，在此框中选择粘贴</a:t>
            </a:r>
            <a:endParaRPr lang="zh-CN" altLang="en-US" sz="1200" dirty="0">
              <a:solidFill>
                <a:srgbClr val="171717"/>
              </a:solidFill>
              <a:latin typeface="Source Han Sans SC" panose="020B0500000000000000" pitchFamily="34" charset="-128"/>
              <a:ea typeface="Source Han Sans SC" panose="020B0500000000000000" pitchFamily="34" charset="-128"/>
              <a:cs typeface="方正兰亭细黑_GBK_M" pitchFamily="2" charset="2"/>
              <a:sym typeface="Arial" panose="020B0604020202020204" pitchFamily="34" charset="0"/>
            </a:endParaRPr>
          </a:p>
        </p:txBody>
      </p:sp>
      <p:sp>
        <p:nvSpPr>
          <p:cNvPr id="60" name="矩形 59"/>
          <p:cNvSpPr/>
          <p:nvPr/>
        </p:nvSpPr>
        <p:spPr>
          <a:xfrm>
            <a:off x="4158544" y="505276"/>
            <a:ext cx="3886184" cy="646331"/>
          </a:xfrm>
          <a:prstGeom prst="rect">
            <a:avLst/>
          </a:prstGeom>
        </p:spPr>
        <p:txBody>
          <a:bodyPr wrap="square">
            <a:spAutoFit/>
          </a:bodyPr>
          <a:lstStyle/>
          <a:p>
            <a:pPr algn="dist"/>
            <a:r>
              <a:rPr lang="zh-CN" altLang="en-US" sz="3600" b="1" u="sng" dirty="0">
                <a:solidFill>
                  <a:srgbClr val="2461A4"/>
                </a:solidFill>
                <a:latin typeface="Source Han Sans SC" panose="020B0500000000000000" pitchFamily="34" charset="-128"/>
                <a:ea typeface="Source Han Sans SC" panose="020B0500000000000000" pitchFamily="34" charset="-128"/>
              </a:rPr>
              <a:t>来年工作思路</a:t>
            </a:r>
            <a:endParaRPr lang="zh-CN" altLang="en-US" sz="3600" b="1" u="sng" dirty="0">
              <a:solidFill>
                <a:srgbClr val="2461A4"/>
              </a:solidFill>
              <a:latin typeface="Source Han Sans SC" panose="020B0500000000000000" pitchFamily="34" charset="-128"/>
              <a:ea typeface="Source Han Sans SC" panose="020B0500000000000000"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strips(downLeft)">
                                      <p:cBhvr>
                                        <p:cTn id="7" dur="500"/>
                                        <p:tgtEl>
                                          <p:spTgt spid="10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06"/>
                                        </p:tgtEl>
                                        <p:attrNameLst>
                                          <p:attrName>style.visibility</p:attrName>
                                        </p:attrNameLst>
                                      </p:cBhvr>
                                      <p:to>
                                        <p:strVal val="visible"/>
                                      </p:to>
                                    </p:set>
                                    <p:animEffect transition="in" filter="strips(downLeft)">
                                      <p:cBhvr>
                                        <p:cTn id="10" dur="500"/>
                                        <p:tgtEl>
                                          <p:spTgt spid="106"/>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strips(downLeft)">
                                      <p:cBhvr>
                                        <p:cTn id="1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6" grpId="0"/>
      <p:bldP spid="5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l="-1" r="58296" b="37383"/>
          <a:stretch>
            <a:fillRect/>
          </a:stretch>
        </p:blipFill>
        <p:spPr>
          <a:xfrm>
            <a:off x="-27710" y="-55419"/>
            <a:ext cx="3934691" cy="3315469"/>
          </a:xfrm>
          <a:prstGeom prst="rect">
            <a:avLst/>
          </a:prstGeom>
        </p:spPr>
      </p:pic>
      <p:sp>
        <p:nvSpPr>
          <p:cNvPr id="6" name="文本框 5"/>
          <p:cNvSpPr txBox="1"/>
          <p:nvPr/>
        </p:nvSpPr>
        <p:spPr>
          <a:xfrm>
            <a:off x="3077765" y="2816685"/>
            <a:ext cx="7396271" cy="1015663"/>
          </a:xfrm>
          <a:prstGeom prst="rect">
            <a:avLst/>
          </a:prstGeom>
          <a:solidFill>
            <a:srgbClr val="2461A4"/>
          </a:solidFill>
        </p:spPr>
        <p:txBody>
          <a:bodyPr wrap="square" rtlCol="0">
            <a:spAutoFit/>
          </a:bodyPr>
          <a:lstStyle/>
          <a:p>
            <a:pPr algn="dist"/>
            <a:r>
              <a:rPr lang="zh-CN" altLang="en-US" sz="6000" b="1" u="sng" dirty="0">
                <a:solidFill>
                  <a:schemeClr val="bg1"/>
                </a:solidFill>
                <a:latin typeface="Source Han Sans SC" panose="020B0500000000000000" pitchFamily="34" charset="-128"/>
                <a:ea typeface="Source Han Sans SC" panose="020B0500000000000000" pitchFamily="34" charset="-128"/>
              </a:rPr>
              <a:t>采购工作汇报模板</a:t>
            </a:r>
            <a:endParaRPr lang="zh-CN" altLang="en-US" sz="6000" b="1" u="sng" dirty="0">
              <a:solidFill>
                <a:schemeClr val="bg1"/>
              </a:solidFill>
              <a:latin typeface="Source Han Sans SC" panose="020B0500000000000000" pitchFamily="34" charset="-128"/>
              <a:ea typeface="Source Han Sans SC" panose="020B0500000000000000" pitchFamily="34" charset="-128"/>
            </a:endParaRPr>
          </a:p>
        </p:txBody>
      </p:sp>
      <p:grpSp>
        <p:nvGrpSpPr>
          <p:cNvPr id="25" name="组合 24"/>
          <p:cNvGrpSpPr/>
          <p:nvPr/>
        </p:nvGrpSpPr>
        <p:grpSpPr>
          <a:xfrm>
            <a:off x="3139457" y="4551788"/>
            <a:ext cx="3632200" cy="396132"/>
            <a:chOff x="4279901" y="4216688"/>
            <a:chExt cx="3632200" cy="396132"/>
          </a:xfrm>
        </p:grpSpPr>
        <p:sp>
          <p:nvSpPr>
            <p:cNvPr id="7" name="矩形: 圆角 8"/>
            <p:cNvSpPr/>
            <p:nvPr/>
          </p:nvSpPr>
          <p:spPr>
            <a:xfrm>
              <a:off x="4279901" y="4216688"/>
              <a:ext cx="1560178" cy="396130"/>
            </a:xfrm>
            <a:prstGeom prst="roundRect">
              <a:avLst>
                <a:gd name="adj" fmla="val 50000"/>
              </a:avLst>
            </a:prstGeom>
            <a:solidFill>
              <a:srgbClr val="2461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Source Han Sans SC" panose="020B0500000000000000" pitchFamily="34" charset="-128"/>
                  <a:ea typeface="Source Han Sans SC" panose="020B0500000000000000" pitchFamily="34" charset="-128"/>
                </a:rPr>
                <a:t>汇报人：觅小知</a:t>
              </a:r>
              <a:endParaRPr lang="zh-CN" altLang="en-US" sz="1050" dirty="0">
                <a:latin typeface="Source Han Sans SC" panose="020B0500000000000000" pitchFamily="34" charset="-128"/>
                <a:ea typeface="Source Han Sans SC" panose="020B0500000000000000" pitchFamily="34" charset="-128"/>
              </a:endParaRPr>
            </a:p>
          </p:txBody>
        </p:sp>
        <p:sp>
          <p:nvSpPr>
            <p:cNvPr id="8" name="矩形: 圆角 9"/>
            <p:cNvSpPr/>
            <p:nvPr/>
          </p:nvSpPr>
          <p:spPr>
            <a:xfrm>
              <a:off x="6351923" y="4216690"/>
              <a:ext cx="1560178" cy="396130"/>
            </a:xfrm>
            <a:prstGeom prst="roundRect">
              <a:avLst>
                <a:gd name="adj" fmla="val 50000"/>
              </a:avLst>
            </a:prstGeom>
            <a:solidFill>
              <a:srgbClr val="F9A4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Source Han Sans SC" panose="020B0500000000000000" pitchFamily="34" charset="-128"/>
                  <a:ea typeface="Source Han Sans SC" panose="020B0500000000000000" pitchFamily="34" charset="-128"/>
                </a:rPr>
                <a:t>部门：</a:t>
              </a:r>
              <a:r>
                <a:rPr lang="en-US" altLang="zh-CN" sz="1050" dirty="0">
                  <a:latin typeface="Source Han Sans SC" panose="020B0500000000000000" pitchFamily="34" charset="-128"/>
                  <a:ea typeface="Source Han Sans SC" panose="020B0500000000000000" pitchFamily="34" charset="-128"/>
                </a:rPr>
                <a:t>XX</a:t>
              </a:r>
              <a:r>
                <a:rPr lang="zh-CN" altLang="en-US" sz="1050" dirty="0">
                  <a:latin typeface="Source Han Sans SC" panose="020B0500000000000000" pitchFamily="34" charset="-128"/>
                  <a:ea typeface="Source Han Sans SC" panose="020B0500000000000000" pitchFamily="34" charset="-128"/>
                </a:rPr>
                <a:t>部</a:t>
              </a:r>
              <a:endParaRPr lang="zh-CN" altLang="en-US" sz="1050" dirty="0">
                <a:latin typeface="Source Han Sans SC" panose="020B0500000000000000" pitchFamily="34" charset="-128"/>
                <a:ea typeface="Source Han Sans SC" panose="020B0500000000000000" pitchFamily="34" charset="-128"/>
              </a:endParaRPr>
            </a:p>
          </p:txBody>
        </p:sp>
      </p:grpSp>
      <p:sp>
        <p:nvSpPr>
          <p:cNvPr id="9" name="文本占位符 2"/>
          <p:cNvSpPr txBox="1"/>
          <p:nvPr/>
        </p:nvSpPr>
        <p:spPr>
          <a:xfrm>
            <a:off x="3022347" y="3834338"/>
            <a:ext cx="7451689" cy="624658"/>
          </a:xfrm>
          <a:prstGeom prst="rect">
            <a:avLst/>
          </a:prstGeom>
          <a:noFill/>
          <a:effectLst/>
        </p:spPr>
        <p:txBody>
          <a:bodyPr vert="horz" wrap="square" lIns="91440" tIns="45720" rIns="91440" bIns="45720"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50000"/>
              </a:lnSpc>
              <a:buNone/>
            </a:pPr>
            <a:r>
              <a:rPr lang="en-GB"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Assistant to the General Manager Year-end summary </a:t>
            </a:r>
            <a:r>
              <a:rPr lang="en-US"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t>
            </a:r>
            <a:r>
              <a:rPr lang="zh-CN" altLang="en-US" sz="800" b="0" dirty="0">
                <a:solidFill>
                  <a:schemeClr val="bg1">
                    <a:lumMod val="50000"/>
                  </a:schemeClr>
                </a:solidFill>
                <a:effectLst/>
                <a:latin typeface="Source Han Sans SC" panose="020B0500000000000000" pitchFamily="34" charset="-128"/>
                <a:ea typeface="Source Han Sans SC" panose="020B0500000000000000" pitchFamily="34" charset="-128"/>
              </a:rPr>
              <a:t>Your content to play here, or through paste in this box, and select only the text</a:t>
            </a:r>
            <a:r>
              <a:rPr lang="en-US"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t>
            </a:r>
            <a:r>
              <a:rPr lang="en-GB"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 Assistant to the General Manager Year-end summary </a:t>
            </a:r>
            <a:r>
              <a:rPr lang="en-US"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t>
            </a:r>
            <a:r>
              <a:rPr lang="zh-CN" altLang="en-US" sz="800" b="0" dirty="0">
                <a:solidFill>
                  <a:schemeClr val="bg1">
                    <a:lumMod val="50000"/>
                  </a:schemeClr>
                </a:solidFill>
                <a:effectLst/>
                <a:latin typeface="Source Han Sans SC" panose="020B0500000000000000" pitchFamily="34" charset="-128"/>
                <a:ea typeface="Source Han Sans SC" panose="020B0500000000000000" pitchFamily="34" charset="-128"/>
              </a:rPr>
              <a:t>Your content to play here, or through paste in this box, and select only the text</a:t>
            </a:r>
            <a:r>
              <a:rPr lang="en-US"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t>
            </a:r>
            <a:r>
              <a:rPr lang="en-GB"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Assistant to the General Manager Year-end summary </a:t>
            </a:r>
            <a:r>
              <a:rPr lang="en-US"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t>
            </a:r>
            <a:r>
              <a:rPr lang="zh-CN" altLang="en-US" sz="800" b="0" dirty="0">
                <a:solidFill>
                  <a:schemeClr val="bg1">
                    <a:lumMod val="50000"/>
                  </a:schemeClr>
                </a:solidFill>
                <a:effectLst/>
                <a:latin typeface="Source Han Sans SC" panose="020B0500000000000000" pitchFamily="34" charset="-128"/>
                <a:ea typeface="Source Han Sans SC" panose="020B0500000000000000" pitchFamily="34" charset="-128"/>
              </a:rPr>
              <a:t>Your content to play here, or through paste in this box, and select only the text</a:t>
            </a:r>
            <a:r>
              <a:rPr lang="en-US" altLang="zh-CN" sz="800" b="0" dirty="0">
                <a:solidFill>
                  <a:schemeClr val="bg1">
                    <a:lumMod val="50000"/>
                  </a:schemeClr>
                </a:solidFill>
                <a:effectLst/>
                <a:latin typeface="Source Han Sans SC" panose="020B0500000000000000" pitchFamily="34" charset="-128"/>
                <a:ea typeface="Source Han Sans SC" panose="020B0500000000000000" pitchFamily="34" charset="-128"/>
              </a:rPr>
              <a:t>.</a:t>
            </a:r>
            <a:endParaRPr lang="zh-CN" altLang="en-US" sz="800" b="0" dirty="0">
              <a:solidFill>
                <a:schemeClr val="bg1">
                  <a:lumMod val="50000"/>
                </a:schemeClr>
              </a:solidFill>
              <a:effectLst/>
              <a:latin typeface="Source Han Sans SC" panose="020B0500000000000000" pitchFamily="34" charset="-128"/>
              <a:ea typeface="Source Han Sans SC" panose="020B0500000000000000" pitchFamily="34" charset="-128"/>
            </a:endParaRPr>
          </a:p>
        </p:txBody>
      </p:sp>
      <p:grpSp>
        <p:nvGrpSpPr>
          <p:cNvPr id="30" name="组合 29"/>
          <p:cNvGrpSpPr/>
          <p:nvPr/>
        </p:nvGrpSpPr>
        <p:grpSpPr>
          <a:xfrm>
            <a:off x="7353253" y="2332951"/>
            <a:ext cx="2128575" cy="279468"/>
            <a:chOff x="5489823" y="5911484"/>
            <a:chExt cx="2128575" cy="279468"/>
          </a:xfrm>
          <a:solidFill>
            <a:srgbClr val="F9A41A"/>
          </a:solidFill>
        </p:grpSpPr>
        <p:pic>
          <p:nvPicPr>
            <p:cNvPr id="13" name="图形 12" descr="放大镜"/>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9823" y="5911484"/>
              <a:ext cx="279468" cy="279468"/>
            </a:xfrm>
            <a:prstGeom prst="rect">
              <a:avLst/>
            </a:prstGeom>
          </p:spPr>
        </p:pic>
        <p:pic>
          <p:nvPicPr>
            <p:cNvPr id="16" name="图形 15" descr="研究"/>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6192" y="5911484"/>
              <a:ext cx="279468" cy="279468"/>
            </a:xfrm>
            <a:prstGeom prst="rect">
              <a:avLst/>
            </a:prstGeom>
          </p:spPr>
        </p:pic>
        <p:pic>
          <p:nvPicPr>
            <p:cNvPr id="21" name="图形 20" descr="秒表"/>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2561" y="5911484"/>
              <a:ext cx="279468" cy="279468"/>
            </a:xfrm>
            <a:prstGeom prst="rect">
              <a:avLst/>
            </a:prstGeom>
          </p:spPr>
        </p:pic>
        <p:pic>
          <p:nvPicPr>
            <p:cNvPr id="29" name="图形 28" descr="单级齿轮"/>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38930" y="5911484"/>
              <a:ext cx="279468" cy="279468"/>
            </a:xfrm>
            <a:prstGeom prst="rect">
              <a:avLst/>
            </a:prstGeom>
          </p:spPr>
        </p:pic>
      </p:grpSp>
      <p:sp>
        <p:nvSpPr>
          <p:cNvPr id="17" name="矩形 16"/>
          <p:cNvSpPr/>
          <p:nvPr/>
        </p:nvSpPr>
        <p:spPr>
          <a:xfrm>
            <a:off x="3077764" y="2071811"/>
            <a:ext cx="3693893" cy="646331"/>
          </a:xfrm>
          <a:prstGeom prst="rect">
            <a:avLst/>
          </a:prstGeom>
          <a:noFill/>
        </p:spPr>
        <p:txBody>
          <a:bodyPr wrap="square">
            <a:spAutoFit/>
          </a:bodyPr>
          <a:lstStyle/>
          <a:p>
            <a:pPr algn="dist"/>
            <a:r>
              <a:rPr lang="zh-CN" altLang="en-GB" sz="3600" dirty="0">
                <a:solidFill>
                  <a:srgbClr val="F9A41A"/>
                </a:solidFill>
                <a:latin typeface="Source Han Sans SC" panose="020B0500000000000000" pitchFamily="34" charset="-128"/>
                <a:ea typeface="Source Han Sans SC" panose="020B0500000000000000" pitchFamily="34" charset="-128"/>
              </a:rPr>
              <a:t>采购工作</a:t>
            </a:r>
            <a:endParaRPr lang="zh-CN" altLang="en-US" sz="3600" dirty="0">
              <a:solidFill>
                <a:srgbClr val="F9A41A"/>
              </a:solidFill>
              <a:latin typeface="Source Han Sans SC" panose="020B0500000000000000" pitchFamily="34" charset="-128"/>
              <a:ea typeface="Source Han Sans SC" panose="020B0500000000000000" pitchFamily="34" charset="-128"/>
            </a:endParaRPr>
          </a:p>
        </p:txBody>
      </p:sp>
      <p:pic>
        <p:nvPicPr>
          <p:cNvPr id="20" name="图片 19"/>
          <p:cNvPicPr>
            <a:picLocks noChangeAspect="1"/>
          </p:cNvPicPr>
          <p:nvPr/>
        </p:nvPicPr>
        <p:blipFill rotWithShape="1">
          <a:blip r:embed="rId1">
            <a:extLst>
              <a:ext uri="{28A0092B-C50C-407E-A947-70E740481C1C}">
                <a14:useLocalDpi xmlns:a14="http://schemas.microsoft.com/office/drawing/2010/main" val="0"/>
              </a:ext>
            </a:extLst>
          </a:blip>
          <a:srcRect l="74924" t="72491"/>
          <a:stretch>
            <a:fillRect/>
          </a:stretch>
        </p:blipFill>
        <p:spPr>
          <a:xfrm>
            <a:off x="9134752" y="4967914"/>
            <a:ext cx="3057247" cy="18821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par>
                                <p:cTn id="14" presetID="9"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dissolve">
                                      <p:cBhvr>
                                        <p:cTn id="16" dur="500"/>
                                        <p:tgtEl>
                                          <p:spTgt spid="3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dissolv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7" grpId="0"/>
    </p:bldLst>
  </p:timing>
</p:sld>
</file>

<file path=ppt/tags/tag1.xml><?xml version="1.0" encoding="utf-8"?>
<p:tagLst xmlns:p="http://schemas.openxmlformats.org/presentationml/2006/main">
  <p:tag name="commondata" val="eyJjb3VudCI6MSwiaGRpZCI6ImQ2N2QzZjMwNzhhY2ExZWQyZDUzNDExMmQ0NTYwZGIxIiwidXNlckNvdW50Ijox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4116</Words>
  <Application>WPS 演示</Application>
  <PresentationFormat>宽屏</PresentationFormat>
  <Paragraphs>352</Paragraphs>
  <Slides>24</Slides>
  <Notes>24</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24</vt:i4>
      </vt:variant>
    </vt:vector>
  </HeadingPairs>
  <TitlesOfParts>
    <vt:vector size="44" baseType="lpstr">
      <vt:lpstr>Arial</vt:lpstr>
      <vt:lpstr>宋体</vt:lpstr>
      <vt:lpstr>Wingdings</vt:lpstr>
      <vt:lpstr>Source Han Sans SC</vt:lpstr>
      <vt:lpstr>MS UI Gothic</vt:lpstr>
      <vt:lpstr>方正兰亭细黑_GBK_M</vt:lpstr>
      <vt:lpstr>Source Han Serif CN</vt:lpstr>
      <vt:lpstr>Roboto condensed</vt:lpstr>
      <vt:lpstr>Calibri</vt:lpstr>
      <vt:lpstr>微软雅黑</vt:lpstr>
      <vt:lpstr>Arial Unicode MS</vt:lpstr>
      <vt:lpstr>Calibri Light</vt:lpstr>
      <vt:lpstr>Bebas</vt:lpstr>
      <vt:lpstr>Lato Light</vt:lpstr>
      <vt:lpstr>字魂58号-创中黑</vt:lpstr>
      <vt:lpstr>黑体</vt:lpstr>
      <vt:lpstr>MS PMincho</vt:lpstr>
      <vt:lpstr>Segoe Print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Lenovo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北京众智-常峰</cp:lastModifiedBy>
  <cp:revision>193</cp:revision>
  <dcterms:created xsi:type="dcterms:W3CDTF">2017-11-07T09:06:00Z</dcterms:created>
  <dcterms:modified xsi:type="dcterms:W3CDTF">2023-11-28T06:39:26Z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2052-12.1.0.15712</vt:lpwstr>
  </property>
  <property fmtid="{D5CDD505-2E9C-101B-9397-08002B2CF9AE}" pid="3" name="KSOTemplateUUID">
    <vt:lpwstr>v1.0_mb_Y7HKn7pINF2OVGXBUl9K1w==</vt:lpwstr>
  </property>
  <property fmtid="{D5CDD505-2E9C-101B-9397-08002B2CF9AE}" pid="4" name="ICV">
    <vt:lpwstr>0322B5918C164C34ABB52D25DD0E3ECD_12</vt:lpwstr>
  </property>
</Properties>
</file>